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7E25D8C-C48A-41D0-B1D8-B200703ED449}"/>
    <pc:docChg chg="custSel addSld delSld modSld">
      <pc:chgData name="老兄 悟見" userId="d3c841b5715e98f1" providerId="LiveId" clId="{27E25D8C-C48A-41D0-B1D8-B200703ED449}" dt="2021-10-17T03:40:52.789" v="40" actId="207"/>
      <pc:docMkLst>
        <pc:docMk/>
      </pc:docMkLst>
      <pc:sldChg chg="modSp mod">
        <pc:chgData name="老兄 悟見" userId="d3c841b5715e98f1" providerId="LiveId" clId="{27E25D8C-C48A-41D0-B1D8-B200703ED449}" dt="2021-10-06T02:27:01.600" v="23" actId="207"/>
        <pc:sldMkLst>
          <pc:docMk/>
          <pc:sldMk cId="2451051432" sldId="345"/>
        </pc:sldMkLst>
        <pc:spChg chg="mod">
          <ac:chgData name="老兄 悟見" userId="d3c841b5715e98f1" providerId="LiveId" clId="{27E25D8C-C48A-41D0-B1D8-B200703ED449}" dt="2021-10-06T02:27:01.600" v="23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27E25D8C-C48A-41D0-B1D8-B200703ED449}" dt="2021-10-17T03:40:52.789" v="40" actId="207"/>
        <pc:sldMkLst>
          <pc:docMk/>
          <pc:sldMk cId="1302867112" sldId="346"/>
        </pc:sldMkLst>
        <pc:spChg chg="mod">
          <ac:chgData name="老兄 悟見" userId="d3c841b5715e98f1" providerId="LiveId" clId="{27E25D8C-C48A-41D0-B1D8-B200703ED449}" dt="2021-10-17T03:40:52.789" v="40" actId="207"/>
          <ac:spMkLst>
            <pc:docMk/>
            <pc:sldMk cId="130286711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27E25D8C-C48A-41D0-B1D8-B200703ED449}" dt="2021-10-06T02:28:08.250" v="34" actId="207"/>
        <pc:sldMkLst>
          <pc:docMk/>
          <pc:sldMk cId="3004440678" sldId="347"/>
        </pc:sldMkLst>
        <pc:spChg chg="mod">
          <ac:chgData name="老兄 悟見" userId="d3c841b5715e98f1" providerId="LiveId" clId="{27E25D8C-C48A-41D0-B1D8-B200703ED449}" dt="2021-10-06T02:28:08.250" v="34" actId="207"/>
          <ac:spMkLst>
            <pc:docMk/>
            <pc:sldMk cId="3004440678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7E25D8C-C48A-41D0-B1D8-B200703ED449}" dt="2021-10-06T02:28:36.726" v="39" actId="207"/>
        <pc:sldMkLst>
          <pc:docMk/>
          <pc:sldMk cId="2859033992" sldId="348"/>
        </pc:sldMkLst>
        <pc:spChg chg="mod">
          <ac:chgData name="老兄 悟見" userId="d3c841b5715e98f1" providerId="LiveId" clId="{27E25D8C-C48A-41D0-B1D8-B200703ED449}" dt="2021-10-06T02:28:36.726" v="39" actId="207"/>
          <ac:spMkLst>
            <pc:docMk/>
            <pc:sldMk cId="2859033992" sldId="348"/>
            <ac:spMk id="5" creationId="{00000000-0000-0000-0000-000000000000}"/>
          </ac:spMkLst>
        </pc:spChg>
      </pc:sldChg>
      <pc:sldChg chg="add del">
        <pc:chgData name="老兄 悟見" userId="d3c841b5715e98f1" providerId="LiveId" clId="{27E25D8C-C48A-41D0-B1D8-B200703ED449}" dt="2021-10-06T02:26:17.754" v="17" actId="2696"/>
        <pc:sldMkLst>
          <pc:docMk/>
          <pc:sldMk cId="4205299356" sldId="34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要讓生命有深度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一、要讓生命有深度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生命要有深度，要有廣度，而且還要有「明度」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。明白的明、光明的明。明白自己，凡事要清清楚楚，掌握自己的每一個心念，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清楚自己的一動一靜，要讓自己有明度。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要讓生命有深度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二、要讓生命有廣度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只是知道清楚，漸漸地，你會變得敏感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，當你變敏感的時候，就會被情緒弄得團團轉。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如果你沒有廣度，便沒有辦法包容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，希望你們有明度，也要有深度，還要有廣度。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不僅明白自己，還要包容自己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，不僅明白別人，也要關懷別人、寬容自己。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2867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要讓生命有深度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三、要有不忍人之心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感恩的心最美。要效法仙佛的精神。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有一顆不忍人之心，就要好去開展，讓天心流露出來。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對於社會上的不幸、世界上的災難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，你們要能夠發出心念去默禱，希望讓有緣的眾生也能夠歸入正道。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444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要讓生命有深度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四、轉念自有貴人助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你們的一念很重要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，今天你願意出來，自然上天就幫助你。如果你對自己沒有信心，對道不肯定，那自己自然先被自己淘汰。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希望你們好好一點一滴去學習、去用心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。人有病痛的時候，就有無奈的時候，這個時候要從你的心念轉念，自然會有貴人相助。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903399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3055</TotalTime>
  <Words>335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要讓生命有深度 悟見講</vt:lpstr>
      <vt:lpstr>要讓生命有深度 悟見講</vt:lpstr>
      <vt:lpstr>要讓生命有深度 悟見講</vt:lpstr>
      <vt:lpstr>要讓生命有深度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2021-10-17T03:41:02Z</dcterms:modified>
  <cp:contentStatus/>
</cp:coreProperties>
</file>