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329" r:id="rId2"/>
    <p:sldId id="330" r:id="rId3"/>
    <p:sldId id="339" r:id="rId4"/>
    <p:sldId id="338" r:id="rId5"/>
    <p:sldId id="337" r:id="rId6"/>
    <p:sldId id="336" r:id="rId7"/>
    <p:sldId id="335" r:id="rId8"/>
    <p:sldId id="334" r:id="rId9"/>
    <p:sldId id="333" r:id="rId10"/>
    <p:sldId id="332" r:id="rId11"/>
    <p:sldId id="304" r:id="rId12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59" autoAdjust="0"/>
    <p:restoredTop sz="92649" autoAdjust="0"/>
  </p:normalViewPr>
  <p:slideViewPr>
    <p:cSldViewPr>
      <p:cViewPr varScale="1">
        <p:scale>
          <a:sx n="69" d="100"/>
          <a:sy n="69" d="100"/>
        </p:scale>
        <p:origin x="749" y="125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2018/11/29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40601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2018/11/29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2018/11/29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2018/11/29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2018/11/29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2018/11/29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2018/11/29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2018/11/29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2018/11/29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2018/11/29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2018/11/29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2018/11/29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2018/11/29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&#24735;&#35211;&#20449;&#31665;myoktw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莫再迷昧落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輪迴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、誠懇修積大道遇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再見一面吾徒賢 師徒情深累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結緣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誠懇修積大道遇 否安己心斷惱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煩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諸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事困心明真理 勿亂腳步顛倒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顛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認清世俗真與假 莫再迷昧轉輪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圈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32464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莫再迷昧落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輪迴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十、以德服眾渡乾坤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突破難關，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腳踏實地， 一步一印，留下足跡，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行事中無為而為，一片公心，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至誠感天地，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以德服眾，邀得知音共登聖域。</a:t>
            </a:r>
          </a:p>
          <a:p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90543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043608" y="3376248"/>
            <a:ext cx="6120680" cy="1224136"/>
          </a:xfrm>
        </p:spPr>
        <p:txBody>
          <a:bodyPr>
            <a:normAutofit fontScale="90000"/>
          </a:bodyPr>
          <a:lstStyle/>
          <a:p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11560" y="195486"/>
            <a:ext cx="8136904" cy="4680520"/>
          </a:xfrm>
        </p:spPr>
        <p:txBody>
          <a:bodyPr>
            <a:noAutofit/>
          </a:bodyPr>
          <a:lstStyle/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悟見信箱</a:t>
            </a:r>
            <a:r>
              <a:rPr lang="en-US" altLang="zh-TW" sz="4800" u="sng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myoktw@gmail.com</a:t>
            </a:r>
            <a:endParaRPr lang="en-US" altLang="zh-TW" sz="4800" u="sng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微</a:t>
            </a:r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</a:t>
            </a:r>
            <a:r>
              <a:rPr lang="en-US" altLang="zh-TW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ID</a:t>
            </a:r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en-US" altLang="zh-TW" sz="4800" u="sng" dirty="0" err="1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4800" u="sng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天道網   </a:t>
            </a:r>
            <a:r>
              <a:rPr lang="en-US" altLang="zh-TW" sz="48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myoktw.com</a:t>
            </a:r>
          </a:p>
          <a:p>
            <a:endParaRPr lang="en-US" altLang="zh-TW" sz="4800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48158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莫再迷昧落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輪迴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二、道之尊貴報恩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還</a:t>
            </a:r>
            <a:endParaRPr lang="zh-TW" altLang="en-US" sz="40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人生真諦今參究 道之尊貴報恩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還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殊勝緣結今世遇 把握珍惜勤修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圓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脾氣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毛病人皆有 時而省察遠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身邊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聖賢行誼多講勸 言行相顧培德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先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55661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莫再迷昧落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輪迴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三、超凡入聖悟真詮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真知真行方智者 超凡入聖悟真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詮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玄妙自在身上悟 道不離身清明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懸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能弘道日常裡 安份守己不迷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瞞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為人道理早明懂 一生行持達滿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圓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19594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莫再迷昧落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輪迴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四、是功是過誠對天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得失之間求中道 中庸之道銘心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間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生命過程己創造 是功是過誠對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天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願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徒學佛法聖賢 立定目標奔向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前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執經問難解疑惑 智者不惑得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靜安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31518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莫再迷昧落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輪迴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五、謹言慎行法聖賢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慎於言言而有信 一言興喪昇降分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敏於行行而有道 篤實踐履報天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恩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要堅堅定果決 心念向善品厚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敦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志要誠誠中形外 志在聖賢德傳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馨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1096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莫再迷昧落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輪迴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六、悟透人生之真意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悟透人生之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真意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假修真速加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鞭，世事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多變，唯有徒心志不變，志在何處？志在何事？願徒明白此生使命與任務。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短暫光陰轉眼即逝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 誰能預料下一秒，把握當下，將己心安於佛堂，自性佛堂安身心，安身處心無礙，自在泰然而處之，明瞭生命美好之處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07735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莫再迷昧落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輪迴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七、追隨聖佛之腳步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得人身實不易，創造生命更輝煌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，追隨聖佛之腳步，無我利他，濟世救人，渡人渡己離苦得樂。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86410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莫再迷昧落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輪迴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八、自己是生命的主人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徒的心起起伏伏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，反反覆覆，皆受環境來影響，今天重新認識自己，自己主權好拿捏，自己做主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生命的主人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；真主安， 面對不安的環境，反求諸己，行事有方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97388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莫再迷昧落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輪迴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九、勤修身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勤修身，一勤天下無難事，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勤能補拙，知道自己不足之處，時時用心，達其圓滿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人生，觀萬物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，處世間察萬事，借事煉心更上進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69151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2444</TotalTime>
  <Words>466</Words>
  <Application>Microsoft Office PowerPoint</Application>
  <PresentationFormat>如螢幕大小 (16:9)</PresentationFormat>
  <Paragraphs>53</Paragraphs>
  <Slides>11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9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莫再迷昧落輪迴 悟見講</vt:lpstr>
      <vt:lpstr>莫再迷昧落輪迴 悟見講</vt:lpstr>
      <vt:lpstr>莫再迷昧落輪迴 悟見講</vt:lpstr>
      <vt:lpstr>莫再迷昧落輪迴 悟見講</vt:lpstr>
      <vt:lpstr>莫再迷昧落輪迴 悟見講</vt:lpstr>
      <vt:lpstr>莫再迷昧落輪迴 悟見講</vt:lpstr>
      <vt:lpstr>莫再迷昧落輪迴 悟見講</vt:lpstr>
      <vt:lpstr>莫再迷昧落輪迴 悟見講</vt:lpstr>
      <vt:lpstr>莫再迷昧落輪迴 悟見講</vt:lpstr>
      <vt:lpstr>莫再迷昧落輪迴 悟見講</vt:lpstr>
      <vt:lpstr>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447</cp:revision>
  <dcterms:created xsi:type="dcterms:W3CDTF">2014-02-15T05:50:45Z</dcterms:created>
  <dcterms:modified xsi:type="dcterms:W3CDTF">2018-11-29T12:23:01Z</dcterms:modified>
  <cp:contentStatus/>
</cp:coreProperties>
</file>