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3" r:id="rId2"/>
    <p:sldId id="305" r:id="rId3"/>
    <p:sldId id="315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07" r:id="rId12"/>
    <p:sldId id="306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、人世享受不值得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何謂「地上界」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，賢士知道嗎？所謂的「地上界」就是紅塵的意思。一個人來到「地上界」所為何事啊？是為了來吃喝玩樂的嗎？或者是為了來享受這短暫的快樂？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如果是為了要來享受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，這短暫得如曇花一現的快樂的話，那真是太不值得了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十、修道要忍辱負重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賢士請看黑板！何謂「忍辱負重」？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修道為何要忍辱負重呢？當你受到冤屈時是不是要忍辱？要不要與人計較？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如果你心生一個計較心，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那麼你就會讓自己的自性起了波浪，以致無法達本還源。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6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十一、修道在於能忍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什麼是「愚」？修道首先就是要有大智若愚的心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，如此你就能達到「忍辱負重」了，如此你就是遇到再大的冤屈與毀謗時，你皆能忍受下來。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賢士可以忍受嗎？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若是連一個「忍」都無法達到的話，那又如何配稱得起是修道人啊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7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十二、忍辱修行能成仙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一個真正有修持的修道人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，他是不與人計較的，只有對自己建立起，內在的充實與更大的勇氣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不外求一切的物質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，唯求修得一個「辱」字，你才能走更長更遠的路，還有就是要使自己的「心」完全死掉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6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二、貪享受就落輪廻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若是為此而降生的話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，那絕對是錯誤的，因為還有一個地方比「地上界」更享受的地方，這樣你何苦來這凡間，受苦受難呢？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所以「神明」來到這紅塵裡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，絕非是為了享受，更不是為了來吃喝玩樂的。若是賢士有這種的觀念，那麼你一定要趕快悔改，否則以後的六道輪迴會是很痛苦的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69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三、修身養性能回天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一個人來到「地上界」，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最主要就是要來修身養性，使自己這顆種子，更加的結實、更上一層樓。因此若是你連自己都不認識的話，就無法達到修行的目的了。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也就無法剷除你六萬年來所累積的惡習了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，這樣就會使自己沉淪在這紅塵間，以致無法再上一層樓，甚至解救自己脫離苦海。可憐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0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四、人世間不值留戀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人生是苦啊！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但卻有人說是樂，此乃是各人的觀點不同，如果賢士你已經清醒的話，你就會知道人生有如海市蜃樓般的虛幻不實，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而紅塵裡的一切，亦是如此，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因此又有什麼好計較的呢？也沒什麼好留戀的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6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五、修道修心為目標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唯有以修道修心為目標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，而走完人生這條短暫的旅程，方是你來到這紅塵的最大目的啊！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也就是找回自己的自性佛，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回歸你本來的真面目，這樣才是你來此生的最大意義，是不是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81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六、求道不易要珍惜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今日賢士能來此聆聽聖音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，接受法雨的滋潤，絕非偶然，若非是累世的積修，怎能得此人身，更有此機緣來求道、修道。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所以定要珍惜此機緣，莫要心志不專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，亦不可以為今日來此的目的，僅僅只是來聽道理罷了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50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七、忍辱修行洗塵心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其實在仙佛臨壇來慈悲之訓語裡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，就早已蘊藏禪機在其中了，賢士若是真心要修道，就要先培養耐心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才能掃除你的塵埃，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而接受佛光的普照，也才能找到光明的自己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0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八、參與法會能悟道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因此聽課不但可以培養耐心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，接受法雨的滋潤，更能進一步的找回你自己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還能去參悟訓中之禪機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，只要你是真心去體悟，定可達到你的願望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3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看透人世修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九、耐心毅力能成道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要想讓黑暗轉去、光明重現，唯有耐心的等待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，否則你將永遠在黑暗中摸索，無法走到黑暗的盡頭，這樣賢士做得到嗎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569</TotalTime>
  <Words>991</Words>
  <Application>Microsoft Office PowerPoint</Application>
  <PresentationFormat>如螢幕大小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看透人世修天道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310</cp:revision>
  <dcterms:created xsi:type="dcterms:W3CDTF">2014-02-15T05:50:45Z</dcterms:created>
  <dcterms:modified xsi:type="dcterms:W3CDTF">2018-08-17T03:43:48Z</dcterms:modified>
  <cp:contentStatus/>
</cp:coreProperties>
</file>