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2" r:id="rId4"/>
    <p:sldId id="301" r:id="rId5"/>
    <p:sldId id="305" r:id="rId6"/>
    <p:sldId id="306" r:id="rId7"/>
    <p:sldId id="304" r:id="rId8"/>
    <p:sldId id="303" r:id="rId9"/>
    <p:sldId id="307" r:id="rId10"/>
    <p:sldId id="300" r:id="rId11"/>
    <p:sldId id="29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有「五因」會結為眷屬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第一、怨家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㈠什麼叫「怨家」？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因打殺，所以你欠我，我怨恨你，今生你害我，來世我害你，這叫怨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第五、真友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㈠所謂的「真友」，就是善知識示現眷屬身，渡化方便。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一個家庭裡有先天許願的金童玉女，或者是仙真菩薩要來渡化這一家人、渡化一方、渡化有緣人、這叫做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真友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43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或者是累世，你們是同修，一起許愿說，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來世如果你先開悟，你就來渡我，我若先開悟，我就渡你，這也是許願的一種，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這樣有可能會結為眷屬，也有可能結為親戚朋友。</a:t>
            </a:r>
          </a:p>
        </p:txBody>
      </p:sp>
    </p:spTree>
    <p:extLst>
      <p:ext uri="{BB962C8B-B14F-4D97-AF65-F5344CB8AC3E}">
        <p14:creationId xmlns:p14="http://schemas.microsoft.com/office/powerpoint/2010/main" val="3187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㈡有沒有看過兇殺案？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殺了人然後再自殺，一起到地府去結案，這叫「怨家」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㈢有些人不知道怨家很厲害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，結婚前看對方覺得非常非常對眼，結婚後卻反目成仇，這就是怨家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33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㈣因果會矇蔽人的智慧和理性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，當你覺得很好，或很想要追求的人、事、物，但是一旦因果現前的時候，他就一百八十度的大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轉變，這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叫做怨家，所以夫妻會愈看愈討厭，這是哪裡來的？（怨家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80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第二、債主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㈠比如前世你欠別人一百兩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，你沒錢還，下輩子當他的父親，存了一些家財，結果還沒享受到，就死掉了，將錢財留給你的子女去繼承，這樣也是在還債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17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㈡若這樣說，做父母的心頭會難過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，存了一輩子的錢買樓房、汽車，什麼都有，但是你就是欠別人，給你的子女是歡喜甘願的，若叫你們將錢財，拿來布施，或拿來幫助別人，你們不一定還不願意，所以徒兒要看破。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82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償債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子女欠雙親）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㈠有的人生下來，就很苦命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，像坤道有的小小年紀，就被賣掉的；有的父母親，常常生病或者是什麼的，一天到晚，向子女伸手要錢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22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㈡有的父母親，長年臥病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，子女要做牛、做馬的；也有的父母親，需索無度，子女要做牛、做馬的，這都是屬於「相欠債」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7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第四、本願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㈠有的人要死了，說來世要結為夫妻的，這叫做許願。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也有人欠別人錢，結果他說來世要做牛、做馬來還，這也叫做許願，做他家畜道的眷屬，做他家狗、牛、豬、羊、馬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0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看清世間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㈡還是做佛門的牛、馬比較好，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做佛門的龍象、做佛的眷屬比較好，許這種願，好一點吧，最起碼讓佛祖騎，也能光榮回天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34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691</Words>
  <Application>Microsoft Office PowerPoint</Application>
  <PresentationFormat>如螢幕大小 (16:9)</PresentationFormat>
  <Paragraphs>31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看清世間因緣  悟見講</vt:lpstr>
      <vt:lpstr>看清世間因緣  悟見講</vt:lpstr>
      <vt:lpstr>看清世間因緣  悟見講</vt:lpstr>
      <vt:lpstr>看清世間因緣  悟見講</vt:lpstr>
      <vt:lpstr>看清世間因緣  悟見講</vt:lpstr>
      <vt:lpstr>看清世間因緣  悟見講</vt:lpstr>
      <vt:lpstr>看清世間因緣  悟見講</vt:lpstr>
      <vt:lpstr>看清世間因緣  悟見講</vt:lpstr>
      <vt:lpstr>看清世間因緣  悟見講</vt:lpstr>
      <vt:lpstr>看清世間因緣  悟見講</vt:lpstr>
      <vt:lpstr>看清世間因緣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267</cp:revision>
  <dcterms:created xsi:type="dcterms:W3CDTF">2014-02-15T05:50:45Z</dcterms:created>
  <dcterms:modified xsi:type="dcterms:W3CDTF">2018-03-07T00:48:41Z</dcterms:modified>
  <cp:contentStatus/>
</cp:coreProperties>
</file>