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1736445-A07C-4ECD-B636-446347EB6F4F}"/>
    <pc:docChg chg="custSel addSld modSld">
      <pc:chgData name="老兄 悟見" userId="d3c841b5715e98f1" providerId="LiveId" clId="{31736445-A07C-4ECD-B636-446347EB6F4F}" dt="2021-11-20T01:50:52.198" v="43" actId="207"/>
      <pc:docMkLst>
        <pc:docMk/>
      </pc:docMkLst>
      <pc:sldChg chg="modSp mod">
        <pc:chgData name="老兄 悟見" userId="d3c841b5715e98f1" providerId="LiveId" clId="{31736445-A07C-4ECD-B636-446347EB6F4F}" dt="2021-11-20T01:49:19.203" v="26" actId="207"/>
        <pc:sldMkLst>
          <pc:docMk/>
          <pc:sldMk cId="2451051432" sldId="345"/>
        </pc:sldMkLst>
        <pc:spChg chg="mod">
          <ac:chgData name="老兄 悟見" userId="d3c841b5715e98f1" providerId="LiveId" clId="{31736445-A07C-4ECD-B636-446347EB6F4F}" dt="2021-11-20T01:49:19.203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31736445-A07C-4ECD-B636-446347EB6F4F}" dt="2021-11-20T01:50:06.948" v="38" actId="207"/>
        <pc:sldMkLst>
          <pc:docMk/>
          <pc:sldMk cId="2577490691" sldId="346"/>
        </pc:sldMkLst>
        <pc:spChg chg="mod">
          <ac:chgData name="老兄 悟見" userId="d3c841b5715e98f1" providerId="LiveId" clId="{31736445-A07C-4ECD-B636-446347EB6F4F}" dt="2021-11-20T01:50:06.948" v="38" actId="207"/>
          <ac:spMkLst>
            <pc:docMk/>
            <pc:sldMk cId="257749069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31736445-A07C-4ECD-B636-446347EB6F4F}" dt="2021-11-20T01:50:28.594" v="41" actId="207"/>
        <pc:sldMkLst>
          <pc:docMk/>
          <pc:sldMk cId="981295654" sldId="347"/>
        </pc:sldMkLst>
        <pc:spChg chg="mod">
          <ac:chgData name="老兄 悟見" userId="d3c841b5715e98f1" providerId="LiveId" clId="{31736445-A07C-4ECD-B636-446347EB6F4F}" dt="2021-11-20T01:50:28.594" v="41" actId="207"/>
          <ac:spMkLst>
            <pc:docMk/>
            <pc:sldMk cId="98129565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1736445-A07C-4ECD-B636-446347EB6F4F}" dt="2021-11-20T01:50:52.198" v="43" actId="207"/>
        <pc:sldMkLst>
          <pc:docMk/>
          <pc:sldMk cId="3357042594" sldId="348"/>
        </pc:sldMkLst>
        <pc:spChg chg="mod">
          <ac:chgData name="老兄 悟見" userId="d3c841b5715e98f1" providerId="LiveId" clId="{31736445-A07C-4ECD-B636-446347EB6F4F}" dt="2021-11-20T01:50:52.198" v="43" actId="207"/>
          <ac:spMkLst>
            <pc:docMk/>
            <pc:sldMk cId="3357042594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百年身後回那裡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一、都要回無極理天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今天老母慈悲降道，派明師渡化眾生，讓你們能夠知道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，我們都是原佛子，都要回家，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所以你們每個人都要趕快行功了愿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，積極渡化眾生，不要再等了。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百年身後回那裡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二、得人身要快修行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你們常說再等一段時間再說，那你們要等到何時呢！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難道要等到下一元會嗎！這世你能夠得人身，是累世修得好，才有得人身的機會，若修不好的話，可能就會轉到畜牲道去了，古佛希望你們好好的想一想，一但到了畜牲道，還有辦法修行嗎。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所以說得了人身，就要趕快好好修行，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要把握這一世能逢道 修道的機會，千萬不要枉費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白走這一世的人生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49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百年身後回那裡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三、求道不修愧天恩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否則就是愧對天恩、愧對祖師，愧對你們的老師濟公活佛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，也是愧對自己累世修來的因緣。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你們自己一定要仔細想清楚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，要的是什麼，是名利嗎？帶得走嗎？修道不就是平淡的生活嗎？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29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百年身後回那裡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四、平淡日子是修行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平淡的日子就是在修行，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吃、喝、玩、樂、就是在消福，即使有再多的福田，總有一天，還是會被你們消福給消掉的。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看看你們所有的，老前人、前人輩們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，他們的一生，不也都是過著很平淡的生活嗎？有這麼好的實例，在前面給你們做榜樣，好好珍惜。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70425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390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百年身後回那裡 悟見講</vt:lpstr>
      <vt:lpstr>百年身後回那裡 悟見講</vt:lpstr>
      <vt:lpstr>百年身後回那裡 悟見講</vt:lpstr>
      <vt:lpstr>百年身後回那裡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2021-11-20T01:50:54Z</dcterms:modified>
  <cp:contentStatus/>
</cp:coreProperties>
</file>