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5" r:id="rId4"/>
    <p:sldId id="299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660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瘟疫當下談生命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價值的生命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：不在於富貴名利的多寡；而在於能利己利人否。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意義的生命：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不在於處事經驗的多寡，而在於能無怨無悔否。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瘟疫當下談生命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充實的生命：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不在於巔峰知識的多寡，而在於有道德仁義否。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光明的生命：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不在於行善布施的多寡，而在於能無為而為否。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1639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瘟疫當下談生命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清靜的生命：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不在於參禪唸唱的多寡，而在於能存養省察否。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智慧的生命：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不在於研究佛學的多寡，而在於能知過而改否。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2558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瘟疫當下談生命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健康的生命：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不在於營養補食的多寡，而在於能善養正氣否。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成功的生命：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不在於贏勝掌聲的多寡，而在於能萬古流芳否。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0464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瘟疫當下談生命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快樂的生命：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不在於吃喝玩樂的多寡，而在於能超生了死否。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幸福的生命：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不在於享受榮華的多寡，而在於能修道行證否。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86348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518</TotalTime>
  <Words>242</Words>
  <Application>Microsoft Office PowerPoint</Application>
  <PresentationFormat>如螢幕大小 (16:9)</PresentationFormat>
  <Paragraphs>20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標楷體</vt:lpstr>
      <vt:lpstr>Arial</vt:lpstr>
      <vt:lpstr>Franklin Gothic Book</vt:lpstr>
      <vt:lpstr>Wingdings 2</vt:lpstr>
      <vt:lpstr>科技</vt:lpstr>
      <vt:lpstr>瘟疫當下談生命 悟見講</vt:lpstr>
      <vt:lpstr>瘟疫當下談生命 悟見講</vt:lpstr>
      <vt:lpstr>瘟疫當下談生命 悟見講</vt:lpstr>
      <vt:lpstr>瘟疫當下談生命 悟見講</vt:lpstr>
      <vt:lpstr>瘟疫當下談生命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102</cp:revision>
  <dcterms:created xsi:type="dcterms:W3CDTF">2014-02-15T05:50:45Z</dcterms:created>
  <dcterms:modified xsi:type="dcterms:W3CDTF">2020-05-04T05:55:42Z</dcterms:modified>
</cp:coreProperties>
</file>