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45" r:id="rId2"/>
    <p:sldId id="334" r:id="rId3"/>
    <p:sldId id="344" r:id="rId4"/>
    <p:sldId id="343" r:id="rId5"/>
    <p:sldId id="342" r:id="rId6"/>
    <p:sldId id="341" r:id="rId7"/>
    <p:sldId id="340" r:id="rId8"/>
    <p:sldId id="337" r:id="rId9"/>
    <p:sldId id="33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生死覺路一念間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一、迷昧生死很無奈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莊子曰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我本不欲生，        忽而生在世，        我本不欲死，         忽而死期至。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順治皇帝出家詩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來時糊塗去時迷，  空在人間走一回， 生我之前誰是我， 生我之後我是誰， 長大成人方知我， 合眼矇矓又是誰， 不如不來亦不去， 亦無煩惱亦無悲。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653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生死覺路一念間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二、人生到頭一場空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亞力山大帝的故事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臨死之前吩咐侍從，將棺材打兩個洞，讓兩隻手伸出來，表示他雖位在萬人之上，亦是空手而去。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生死覺路一念間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三、人生在世難做人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張良感嘆做人難 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多言人嫌少言癡    惡被人厭善被欺。 富遭嫉妒貧遭賤，  算來自然合天機。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青山不管人間事，                 綠水何能洗是非？             子房收拾安身處，                搖頭擺手說不知。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606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生死覺路一念間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四、人生八苦人人有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生苦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人生難免八大苦                 生不得息費心思　 終日奔馳為利祿                  為誰辛苦為誰儲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老苦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人老氣衰智力失   守門看戶若孤獨　 兩鬢如霜骸骨瘦   一家之事難作主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821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生死覺路一念間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病苦 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疾病世間那個無   四大假相如色圖　 有朝一日遭風雨   青紅赤白盡模糊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死苦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人死人懼如猛虎    嬌妻愛子啼哭哭　 骷髏拋在荒郊外   幽靈受罪有誰知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533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生死覺路一念間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求不得苦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求不得苦心如癡   心不在焉神若失　 並非上天不作美   心中所欲命中無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愛別離苦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生離異地相懸苦   死別猶如碎肝腑　 多少柔情多少淚   無情無欲樂自如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858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生死覺路一念間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14" y="195486"/>
            <a:ext cx="8019442" cy="47361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怨憎會苦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怨憎相會苦特殊   冤家夫婦最痛苦　 雙方專找不是處   朝暮吵鬧動文武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五陰盛苦詩曰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五蘊盛苦因貪圖   食珍衣錦尚不足           放縱情欲無止境   精氣神盡入三途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668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生死覺路一念間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人生要做何類人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第一類遺臭萬年　　　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第二類無聲無息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第三類被立銅像　　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第四類被裝金身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97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生死覺路一念間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九、求道修道了生死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要了脫生死就要求道；要脫離人生苦海，永遠逍遙快樂就要修道；要在歷史上名留千古，成聖成佛也要修道。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590564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2902</TotalTime>
  <Words>540</Words>
  <Application>Microsoft Office PowerPoint</Application>
  <PresentationFormat>如螢幕大小 (16:9)</PresentationFormat>
  <Paragraphs>44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生死覺路一念間 悟見講</vt:lpstr>
      <vt:lpstr>生死覺路一念間 悟見講</vt:lpstr>
      <vt:lpstr>生死覺路一念間 悟見講</vt:lpstr>
      <vt:lpstr>生死覺路一念間 悟見講</vt:lpstr>
      <vt:lpstr>生死覺路一念間 悟見講</vt:lpstr>
      <vt:lpstr>生死覺路一念間 悟見講</vt:lpstr>
      <vt:lpstr>生死覺路一念間 悟見講</vt:lpstr>
      <vt:lpstr>生死覺路一念間 悟見講</vt:lpstr>
      <vt:lpstr>生死覺路一念間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657</cp:revision>
  <dcterms:created xsi:type="dcterms:W3CDTF">2014-02-15T05:50:45Z</dcterms:created>
  <dcterms:modified xsi:type="dcterms:W3CDTF">2020-11-24T02:12:28Z</dcterms:modified>
  <cp:contentStatus/>
</cp:coreProperties>
</file>