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6" r:id="rId2"/>
    <p:sldId id="297" r:id="rId3"/>
    <p:sldId id="305" r:id="rId4"/>
    <p:sldId id="304" r:id="rId5"/>
    <p:sldId id="303" r:id="rId6"/>
    <p:sldId id="302" r:id="rId7"/>
    <p:sldId id="301" r:id="rId8"/>
    <p:sldId id="300" r:id="rId9"/>
    <p:sldId id="298" r:id="rId10"/>
    <p:sldId id="299" r:id="rId11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92" d="100"/>
          <a:sy n="92" d="100"/>
        </p:scale>
        <p:origin x="738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2016/11/16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2016/11/16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2016/11/16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2016/11/16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意義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濟公老師談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              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意義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價值的生命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：不在於富貴名利的多寡；而在於能利己利人否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意義的生命：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不在於處事經驗的多寡，而在於能無怨無悔否。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意義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7046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意義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老師談：              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生命的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意義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充實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的生命：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不在於巔峰知識的多寡，而在於有道德仁義否。</a:t>
            </a:r>
          </a:p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光明的生命：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不在於行善布施的多寡，而在於能無為而為否。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1639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意義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濟公老師談：              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生命的意義</a:t>
            </a:r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清靜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的生命：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不在於參禪唸唱的多寡，而在於能存養省察否。</a:t>
            </a:r>
          </a:p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智慧的生命：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不在於研究佛學的多寡，而在於能知過而改否。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32558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意義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濟公老師談：              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生命的意義</a:t>
            </a:r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健康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的生命：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不在於營養補食的多寡，而在於能善養正氣否。</a:t>
            </a:r>
          </a:p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成功的生命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：不在於贏勝掌聲的多寡，而在於能萬古流芳否。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3081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意義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濟公老師談：              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生命的意義</a:t>
            </a:r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快樂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的生命：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不在於吃喝玩樂的多寡，而在於能超生了死否。</a:t>
            </a:r>
          </a:p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幸福的生命：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不在於享受榮華的多寡，而在於能修道行證否。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0863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意義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12924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意義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23182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意義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9222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意義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83986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284</TotalTime>
  <Words>287</Words>
  <Application>Microsoft Office PowerPoint</Application>
  <PresentationFormat>如螢幕大小 (16:9)</PresentationFormat>
  <Paragraphs>36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6" baseType="lpstr">
      <vt:lpstr>Franklin Gothic Book</vt:lpstr>
      <vt:lpstr>微軟正黑體</vt:lpstr>
      <vt:lpstr>標楷體</vt:lpstr>
      <vt:lpstr>Arial</vt:lpstr>
      <vt:lpstr>Wingdings 2</vt:lpstr>
      <vt:lpstr>科技</vt:lpstr>
      <vt:lpstr>生命的意義  悟見講</vt:lpstr>
      <vt:lpstr>生命的意義  悟見講</vt:lpstr>
      <vt:lpstr>生命的意義  悟見講</vt:lpstr>
      <vt:lpstr>生命的意義  悟見講</vt:lpstr>
      <vt:lpstr>生命的意義  悟見講</vt:lpstr>
      <vt:lpstr>生命的意義  悟見講</vt:lpstr>
      <vt:lpstr>生命的意義  悟見講</vt:lpstr>
      <vt:lpstr>生命的意義  悟見講</vt:lpstr>
      <vt:lpstr>生命的意義  悟見講</vt:lpstr>
      <vt:lpstr>生命的意義 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86</cp:revision>
  <dcterms:created xsi:type="dcterms:W3CDTF">2014-02-15T05:50:45Z</dcterms:created>
  <dcterms:modified xsi:type="dcterms:W3CDTF">2016-11-16T01:41:30Z</dcterms:modified>
</cp:coreProperties>
</file>