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8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價值的生命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：不在於富貴名利的多寡；而在於能利己利人否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不在於處事經驗的多寡，而在於能無怨無悔否。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04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老師談：             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不在於巔峰知識的多寡，而在於有道德仁義否。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光明的生命：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不在於行善布施的多寡，而在於能無為而為否。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163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濟公老師談：             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生命的意義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不在於參禪唸唱的多寡，而在於能存養省察否。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不在於研究佛學的多寡，而在於能知過而改否。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255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濟公老師談：             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生命的意義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不在於營養補食的多寡，而在於能善養正氣否。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成功的生命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：不在於贏勝掌聲的多寡，而在於能萬古流芳否。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308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濟公老師談：             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生命的意義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不在於吃喝玩樂的多寡，而在於能超生了死否。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不在於享受榮華的多寡，而在於能修道行證否。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0863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292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318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22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398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</TotalTime>
  <Words>287</Words>
  <Application>Microsoft Office PowerPoint</Application>
  <PresentationFormat>如螢幕大小 (16:9)</PresentationFormat>
  <Paragraphs>36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生命的意義  悟見講</vt:lpstr>
      <vt:lpstr>生命的意義  悟見講</vt:lpstr>
      <vt:lpstr>生命的意義  悟見講</vt:lpstr>
      <vt:lpstr>生命的意義  悟見講</vt:lpstr>
      <vt:lpstr>生命的意義  悟見講</vt:lpstr>
      <vt:lpstr>生命的意義  悟見講</vt:lpstr>
      <vt:lpstr>生命的意義  悟見講</vt:lpstr>
      <vt:lpstr>生命的意義  悟見講</vt:lpstr>
      <vt:lpstr>生命的意義  悟見講</vt:lpstr>
      <vt:lpstr>生命的意義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86</cp:revision>
  <dcterms:created xsi:type="dcterms:W3CDTF">2014-02-15T05:50:45Z</dcterms:created>
  <dcterms:modified xsi:type="dcterms:W3CDTF">2016-11-16T01:41:30Z</dcterms:modified>
</cp:coreProperties>
</file>