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96" r:id="rId2"/>
    <p:sldId id="297" r:id="rId3"/>
    <p:sldId id="302" r:id="rId4"/>
    <p:sldId id="301" r:id="rId5"/>
    <p:sldId id="300" r:id="rId6"/>
    <p:sldId id="298" r:id="rId7"/>
    <p:sldId id="299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2017/10/2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2017/10/2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2017/10/2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爭萬世名天下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、把握此生來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下來，看看這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生活忙碌，轉眼生命消失，多悲哀！我們要把握此生，勿障礙自己，好好修持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是一場戲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，你是演員，不要認為既是假就亂演，人家會說你不負責，你要盡力演到好像真的一樣，但也不要被自己所演的所騙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爭萬世名天下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二、真假要識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你們對於真實的不瞭解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，對於虛假的更不瞭解，所以真真假假，是是非非難分難辨哪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說情，一說理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，該用情時又太理智，該理智時又太用情了。理智和情感就不能執中，不執中就偏其一，偏其一就受其所累。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0907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爭萬世名天下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三、眼光放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遠大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眼光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放遠大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，人世間不過這樣，生下來哭一聲，死去了，人家哭你一聲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你匆匆在人世間走一回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，留下些什麼沒有？人家有沒有說你是好人？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6087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爭萬世名天下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四、生死大事最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重要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成天上，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名留人間哪！當你目光注視著椅子時，其他東西看得見嗎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你名利當前時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，生死大事看得見嗎？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1780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爭萬世名天下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五、放下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名利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兒們要儘量放下名利，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但並不是叫你們都不要做事來佛堂，而是堅守自己本位，不要多貪求、多拿取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名利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完全是一場空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，不要太執著。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2549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爭萬世名天下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六、為名利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不值得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往往一出了名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，就受名的牽絆，怕破壞自己形象，常常為名所困，為名所害，又把名利看得緊緊的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名利盡失和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，你爭我奪，就像呆頭鵝。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/>
              <a:t/>
            </a:r>
            <a:br>
              <a:rPr lang="zh-TW" altLang="en-US" sz="3600" dirty="0"/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693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爭萬世名天下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七、爭萬世名天下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利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要想學道啊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，就要先破這些，才能夠契機，否則，爭這個名，爭這個雄姿，到最後呢，也不過是孤魂野鬼一個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兒若要求名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，也當求萬世的名；要求利，也當濟天下的利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5667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481</TotalTime>
  <Words>487</Words>
  <Application>Microsoft Office PowerPoint</Application>
  <PresentationFormat>如螢幕大小 (16:9)</PresentationFormat>
  <Paragraphs>35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爭萬世名天下利 悟見講</vt:lpstr>
      <vt:lpstr>爭萬世名天下利 悟見講</vt:lpstr>
      <vt:lpstr>爭萬世名天下利 悟見講</vt:lpstr>
      <vt:lpstr>爭萬世名天下利 悟見講</vt:lpstr>
      <vt:lpstr>爭萬世名天下利 悟見講</vt:lpstr>
      <vt:lpstr>爭萬世名天下利 悟見講</vt:lpstr>
      <vt:lpstr>爭萬世名天下利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203</cp:revision>
  <dcterms:created xsi:type="dcterms:W3CDTF">2014-02-15T05:50:45Z</dcterms:created>
  <dcterms:modified xsi:type="dcterms:W3CDTF">2017-10-02T07:39:37Z</dcterms:modified>
  <cp:contentStatus/>
</cp:coreProperties>
</file>