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29" r:id="rId2"/>
    <p:sldId id="334" r:id="rId3"/>
    <p:sldId id="335" r:id="rId4"/>
    <p:sldId id="330" r:id="rId5"/>
    <p:sldId id="332" r:id="rId6"/>
    <p:sldId id="333" r:id="rId7"/>
    <p:sldId id="331" r:id="rId8"/>
    <p:sldId id="304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、儍人之一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有明師不知要訪求的人是傻！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將來與輪迴常伴。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有佛法不知要修持的人是傻！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將來與苦海常伴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、儍人之二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有真理不知要接受的人是傻！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將來與無知常伴。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有聖賢不知要效法的人是傻！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將來與凡夫常伴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42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、儍人之三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有色身不知要善用的人是傻！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將來與墮落常伴。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有功行不知要了愿的人是傻！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將來與業力常伴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93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、儍人之四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有天堂不知要回去的人是傻！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將來與地獄常伴。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有明路不知要快走的人是傻！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將來與迷途常伴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99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、儍人之五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有錢財不知要施捨的人是傻！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將來與窮乏常伴。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有福氣不知要珍惜的人是傻！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將來與禍咎常伴。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33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、儍人之六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有過錯不知要悛悔的人是傻！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將來與卮運常伴。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有果報不知要警惕的人是傻！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將來與孽緣常伴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、儍人之七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有執著不知要放下的人是傻！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將來與冥頑常伴。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有志向不知要立定的人是傻！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將來與徬徨常伴。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2339</TotalTime>
  <Words>205</Words>
  <Application>Microsoft Office PowerPoint</Application>
  <PresentationFormat>如螢幕大小 (16:9)</PresentationFormat>
  <Paragraphs>40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濟公老師談儍人 悟見講</vt:lpstr>
      <vt:lpstr>濟公老師談儍人 悟見講</vt:lpstr>
      <vt:lpstr>濟公老師談儍人 悟見講</vt:lpstr>
      <vt:lpstr>濟公老師談儍人 悟見講</vt:lpstr>
      <vt:lpstr>濟公老師談儍人 悟見講</vt:lpstr>
      <vt:lpstr>濟公老師談儍人 悟見講</vt:lpstr>
      <vt:lpstr>濟公老師談儍人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441</cp:revision>
  <dcterms:created xsi:type="dcterms:W3CDTF">2014-02-15T05:50:45Z</dcterms:created>
  <dcterms:modified xsi:type="dcterms:W3CDTF">2018-12-09T23:39:28Z</dcterms:modified>
  <cp:contentStatus/>
</cp:coreProperties>
</file>