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、求道後要修道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徒兒迷昧，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要找明師指點明路，而徒兒現在雖然有求道，可是還要仙佛，時常臨壇來指點，你們是睜眼說夢話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性正眼，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明明已經把你點開了，卻睜眼不知修，比沒有求道就更慘了！</a:t>
            </a:r>
          </a:p>
          <a:p>
            <a:pPr marL="36576" indent="0">
              <a:buNone/>
            </a:pPr>
            <a:endParaRPr lang="zh-TW" altLang="en-US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二、求道是萬教歸宗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瞎子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需要醫治成眼明，迷徒更需要明師一指點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聖萬佛唯傳此心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，一心相通，法法皆通，這叫做萬教歸宗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0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三、教門是無法超生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宗教是引眾生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入善門修善，而見性回天，還要修道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一個墊腳石，讓你能夠踏上，更高的大道之階梯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9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四、上天最好的安排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每個人都有苦，你的人生際遇，就好像在摸彩券一樣，伸手出去抓時，你拿到什麼，就要接受什麼，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所以你所面臨的環境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，是老天給你最棒、最好的禮物，不要去厭棄它、討厭它、逃避它，要接受它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常常博學、審問、慎思、明辨、篤行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8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五、看得開放得下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人生是一場悲歡離合的相聚，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是一個假景，緣聚緣散，不要太執著，你才不會落入因緣的圈套，無情當中就是有情，所以你要看得開、放得下。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慾望越多，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貪心越多，更會陷入苦海，希望你能夠明白，萬般帶不去，唯有業隨身。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6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六、藉著真理淨化心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帶不去，唯有業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隨身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人對這句話，都很清楚明白，可是活在這人世間的一天，總是會更貪求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你藉著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，淨化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你的心，讓自己的慾望貪心越來越少，讓你的心把這些不好的慾望通通都剷除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/>
              <a:t>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9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七、慈悲心渡化衆生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讓你的心裝滿真理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，裝滿了慈悲心，來救渡眾生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那些你爭我奪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、患得患失之心、執著的心通通拋掉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秉著一顆赤子心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、平常心，來對待周圍的人、事、物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/>
              <a:t>﻿</a:t>
            </a:r>
            <a:r>
              <a:rPr lang="zh-TW" altLang="en-US" sz="3600" dirty="0"/>
              <a:t>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7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</TotalTime>
  <Words>547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Franklin Gothic Book</vt:lpstr>
      <vt:lpstr>微軟正黑體</vt:lpstr>
      <vt:lpstr>標楷體</vt:lpstr>
      <vt:lpstr>Arial</vt:lpstr>
      <vt:lpstr>Wingdings 2</vt:lpstr>
      <vt:lpstr>科技</vt:lpstr>
      <vt:lpstr>求道後的人生 悟見講</vt:lpstr>
      <vt:lpstr>求道後的人生 悟見講</vt:lpstr>
      <vt:lpstr>求道後的人生 悟見講</vt:lpstr>
      <vt:lpstr>求道後的人生 悟見講</vt:lpstr>
      <vt:lpstr>求道後的人生 悟見講</vt:lpstr>
      <vt:lpstr>求道後的人生 悟見講</vt:lpstr>
      <vt:lpstr>求道後的人生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130</cp:revision>
  <dcterms:created xsi:type="dcterms:W3CDTF">2014-02-15T05:50:45Z</dcterms:created>
  <dcterms:modified xsi:type="dcterms:W3CDTF">2017-03-29T06:22:10Z</dcterms:modified>
</cp:coreProperties>
</file>