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7" r:id="rId4"/>
    <p:sldId id="34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42955DB8-E3B3-4CF4-B3D7-D57C20AC3B50}"/>
    <pc:docChg chg="custSel modSld">
      <pc:chgData name="老兄 悟見" userId="d3c841b5715e98f1" providerId="LiveId" clId="{42955DB8-E3B3-4CF4-B3D7-D57C20AC3B50}" dt="2021-11-01T12:51:00.569" v="34" actId="21"/>
      <pc:docMkLst>
        <pc:docMk/>
      </pc:docMkLst>
      <pc:sldChg chg="modSp mod">
        <pc:chgData name="老兄 悟見" userId="d3c841b5715e98f1" providerId="LiveId" clId="{42955DB8-E3B3-4CF4-B3D7-D57C20AC3B50}" dt="2021-10-25T13:33:16.949" v="32" actId="207"/>
        <pc:sldMkLst>
          <pc:docMk/>
          <pc:sldMk cId="2451051432" sldId="345"/>
        </pc:sldMkLst>
        <pc:spChg chg="mod">
          <ac:chgData name="老兄 悟見" userId="d3c841b5715e98f1" providerId="LiveId" clId="{42955DB8-E3B3-4CF4-B3D7-D57C20AC3B50}" dt="2021-10-25T13:33:16.949" v="32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42955DB8-E3B3-4CF4-B3D7-D57C20AC3B50}" dt="2021-11-01T12:47:56.386" v="33" actId="207"/>
        <pc:sldMkLst>
          <pc:docMk/>
          <pc:sldMk cId="461103578" sldId="346"/>
        </pc:sldMkLst>
        <pc:spChg chg="mod">
          <ac:chgData name="老兄 悟見" userId="d3c841b5715e98f1" providerId="LiveId" clId="{42955DB8-E3B3-4CF4-B3D7-D57C20AC3B50}" dt="2021-11-01T12:47:56.386" v="33" actId="207"/>
          <ac:spMkLst>
            <pc:docMk/>
            <pc:sldMk cId="461103578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42955DB8-E3B3-4CF4-B3D7-D57C20AC3B50}" dt="2021-10-25T13:32:44.742" v="28" actId="207"/>
        <pc:sldMkLst>
          <pc:docMk/>
          <pc:sldMk cId="2078209809" sldId="347"/>
        </pc:sldMkLst>
        <pc:spChg chg="mod">
          <ac:chgData name="老兄 悟見" userId="d3c841b5715e98f1" providerId="LiveId" clId="{42955DB8-E3B3-4CF4-B3D7-D57C20AC3B50}" dt="2021-10-25T13:32:44.742" v="28" actId="207"/>
          <ac:spMkLst>
            <pc:docMk/>
            <pc:sldMk cId="2078209809" sldId="347"/>
            <ac:spMk id="5" creationId="{00000000-0000-0000-0000-000000000000}"/>
          </ac:spMkLst>
        </pc:spChg>
      </pc:sldChg>
      <pc:sldChg chg="modSp mod">
        <pc:chgData name="老兄 悟見" userId="d3c841b5715e98f1" providerId="LiveId" clId="{42955DB8-E3B3-4CF4-B3D7-D57C20AC3B50}" dt="2021-11-01T12:51:00.569" v="34" actId="21"/>
        <pc:sldMkLst>
          <pc:docMk/>
          <pc:sldMk cId="1876349504" sldId="348"/>
        </pc:sldMkLst>
        <pc:spChg chg="mod">
          <ac:chgData name="老兄 悟見" userId="d3c841b5715e98f1" providerId="LiveId" clId="{42955DB8-E3B3-4CF4-B3D7-D57C20AC3B50}" dt="2021-11-01T12:51:00.569" v="34" actId="21"/>
          <ac:spMkLst>
            <pc:docMk/>
            <pc:sldMk cId="1876349504" sldId="348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有幸人間走一回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一、有大愛便成聖賢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心胸要寬大，涵養心量；眼光要宏大，立聖賢志。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心胸要寬大，就得涵養，得培養你的心量，將小愛化成大愛，那便成聖賢的胸襟。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修道的動力在自己不斷精進的心，修道得要靠自己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，不能靠別人，別人的鼓勵有限，萬一有一天，你的前賢沒時間鼓勵，安慰你的時候，你又如何。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有幸人間走一回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二、做仙佛救渡蒼生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每個人伸出你的雙手，去搭救一個眾生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，那麼世間就少一個迷昧的眾生，但若是你們不伸出雙手去搭救，反而只是等人家來援救，那麼迷昧的眾生就多啦。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仙佛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就是要救渡蒼生，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要眾生能夠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超生了死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不要在這苦海當中受折磨。這人生不好過呀！生老病死，喜怒哀樂，無常變化是不是呀。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1103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有幸人間走一回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三、聖賢志成就聖賢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既然了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了這一點，就要學聖賢的志向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，修道辦道超脫凡塵，懂不懂（懂）每一個人要發心，發了心你才有前進的動力，但要發什麼心願，就要仔細考量。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你發凡人志，就成就凡人業，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發聖賢志，就成就聖賢業，是不是天壤之別（是）希望賢士們心中都能夠有方向，有目標，要把握時機，佳光莫蹉跎，轉眼人凋殘，歲月不再有，空談又何奈。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8209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有幸人間走一回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四、超凡入聖在此機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要超凡入聖在此機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，希望賢士們個個都能把握這個時機，好好在心中立定志向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效法聖賢仙佛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才不枉</a:t>
            </a:r>
            <a:r>
              <a:rPr lang="zh-TW" altLang="en-US" sz="3600" b="0" i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來此人間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走一回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634950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3068</TotalTime>
  <Words>406</Words>
  <Application>Microsoft Office PowerPoint</Application>
  <PresentationFormat>如螢幕大小 (16:9)</PresentationFormat>
  <Paragraphs>19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有幸人間走一回 悟見講</vt:lpstr>
      <vt:lpstr>有幸人間走一回 悟見講</vt:lpstr>
      <vt:lpstr>有幸人間走一回 悟見講</vt:lpstr>
      <vt:lpstr>有幸人間走一回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2021-11-01T12:51:04Z</dcterms:modified>
  <cp:contentStatus/>
</cp:coreProperties>
</file>