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330" r:id="rId2"/>
    <p:sldId id="331" r:id="rId3"/>
    <p:sldId id="341" r:id="rId4"/>
    <p:sldId id="340" r:id="rId5"/>
    <p:sldId id="339" r:id="rId6"/>
    <p:sldId id="338" r:id="rId7"/>
    <p:sldId id="337" r:id="rId8"/>
    <p:sldId id="336" r:id="rId9"/>
    <p:sldId id="335" r:id="rId10"/>
    <p:sldId id="333" r:id="rId11"/>
    <p:sldId id="304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60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2019/1/31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、都是理天一佛子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屢次的差原佛東土而下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來一次返一次不肯治凡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無奈何為母我造下血酒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三山坡哄醉了菩薩佛男</a:t>
            </a: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設一個大仙池齊來洗澡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趁機會仙衣鞋收回理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這樣做就成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無罣礙是無憂佛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示悟入是導師佛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御大夫是藥師佛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善奉行是吉祥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舌妙音是獅子吼佛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而不亡是無量壽佛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804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95486"/>
            <a:ext cx="8136904" cy="468052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800" u="sng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8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天道網   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endParaRPr lang="en-US" altLang="zh-TW" sz="4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81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二、回天時候已到了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眾佛子如掉魂悲哀悲嘆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問母我至何時方把家還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母言答三期末大開普渡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親捎書親寄信親渡佛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兒女心猶疑悲聲大放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為母我寫合同付與皇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634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三、仙佛帶我們回天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差彌勒掌天盤萬旁歸正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命天然掌道盤靈妙化身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賜大權掌敕令萬佛助道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代天宣飛鸞化諸佛諸真</a:t>
            </a: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先天裡母不留仙佛神聖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眾菩薩眾仙真俱投凡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塵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268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四、我們要光榮回天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小徒兒怨師尊的故事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恩師的廟</a:t>
            </a:r>
            <a:r>
              <a:rPr lang="en-US" altLang="zh-TW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莊嚴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小徒兒的廟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髒亂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窄小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老師説小徒兒修辦不精進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老師自述辦道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受累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小徒兒懺悔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凡誤聖、惡因惡果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小徒兒重發心愿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沖天大愿、證大覺金仙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67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五、勿忘我們都是佛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南海古佛詩曰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面面乾坤半熟顏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莫非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曩昔盡天仙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敢問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別後可康健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似乎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十缺九不全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743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六、因求道重見老母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教化師姐説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重相逢　彷彿在夢中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其實不是夢　猶記憶當年時光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閃爍無極宮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我乘青龍　你跨彩鳳　遊遍清虛洞　仙兄姊妹　情意深濃　如今都已成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181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七、不要再輪迴了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教化師姐説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三山坡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暢飲醉哄哄　思憶極悲痛　含淚珠愁湧弟兄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濺別五里中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相對默默　一聲珍重　就此落塵紅　走入輪迴　生死途中　轉換無計秋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冬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46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做佛並不困難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做佛是否很困難呢？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其實做佛，只有行佛的那一件事情，就成那一種佛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六慾清靜是離慾佛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性不動是埾固佛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謙下是不高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 猛勇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精進是無畏佛</a:t>
            </a:r>
          </a:p>
        </p:txBody>
      </p:sp>
    </p:spTree>
    <p:extLst>
      <p:ext uri="{BB962C8B-B14F-4D97-AF65-F5344CB8AC3E}">
        <p14:creationId xmlns:p14="http://schemas.microsoft.com/office/powerpoint/2010/main" val="21289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我們不要再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這樣做就成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魔不退是金剛佛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不染是出汚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     布施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廣捨是善財佛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人説法是教化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般若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波羅是悟覺佛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勿視是淨目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       非禮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勿動是淨意佛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勿言是實言佛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394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2408</TotalTime>
  <Words>301</Words>
  <Application>Microsoft Office PowerPoint</Application>
  <PresentationFormat>如螢幕大小 (16:9)</PresentationFormat>
  <Paragraphs>54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我們不要再輪迴 悟見講</vt:lpstr>
      <vt:lpstr>我們不要再輪迴 悟見講</vt:lpstr>
      <vt:lpstr>我們不要再輪迴 悟見講</vt:lpstr>
      <vt:lpstr>我們不要再輪迴 悟見講</vt:lpstr>
      <vt:lpstr>我們不要再輪迴 悟見講</vt:lpstr>
      <vt:lpstr>我們不要再輪迴 悟見講</vt:lpstr>
      <vt:lpstr>我們不要再輪迴 悟見講</vt:lpstr>
      <vt:lpstr>我們不要再輪迴 悟見講</vt:lpstr>
      <vt:lpstr>我們不要再輪迴 悟見講</vt:lpstr>
      <vt:lpstr>我們不要再輪迴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476</cp:revision>
  <dcterms:created xsi:type="dcterms:W3CDTF">2014-02-15T05:50:45Z</dcterms:created>
  <dcterms:modified xsi:type="dcterms:W3CDTF">2019-01-31T02:42:18Z</dcterms:modified>
  <cp:contentStatus/>
</cp:coreProperties>
</file>