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9" r:id="rId4"/>
    <p:sldId id="348" r:id="rId5"/>
    <p:sldId id="34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69E36CF0-56A0-4EB6-9D7C-CF854D199977}"/>
    <pc:docChg chg="custSel addSld modSld">
      <pc:chgData name="老兄 悟見" userId="d3c841b5715e98f1" providerId="LiveId" clId="{69E36CF0-56A0-4EB6-9D7C-CF854D199977}" dt="2021-10-05T07:32:00.119" v="42" actId="207"/>
      <pc:docMkLst>
        <pc:docMk/>
      </pc:docMkLst>
      <pc:sldChg chg="modSp mod">
        <pc:chgData name="老兄 悟見" userId="d3c841b5715e98f1" providerId="LiveId" clId="{69E36CF0-56A0-4EB6-9D7C-CF854D199977}" dt="2021-10-05T07:30:27.723" v="26" actId="207"/>
        <pc:sldMkLst>
          <pc:docMk/>
          <pc:sldMk cId="2451051432" sldId="345"/>
        </pc:sldMkLst>
        <pc:spChg chg="mod">
          <ac:chgData name="老兄 悟見" userId="d3c841b5715e98f1" providerId="LiveId" clId="{69E36CF0-56A0-4EB6-9D7C-CF854D199977}" dt="2021-10-05T07:30:27.723" v="26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69E36CF0-56A0-4EB6-9D7C-CF854D199977}" dt="2021-10-05T07:30:47.762" v="30" actId="207"/>
        <pc:sldMkLst>
          <pc:docMk/>
          <pc:sldMk cId="3785742143" sldId="346"/>
        </pc:sldMkLst>
        <pc:spChg chg="mod">
          <ac:chgData name="老兄 悟見" userId="d3c841b5715e98f1" providerId="LiveId" clId="{69E36CF0-56A0-4EB6-9D7C-CF854D199977}" dt="2021-10-05T07:30:47.762" v="30" actId="207"/>
          <ac:spMkLst>
            <pc:docMk/>
            <pc:sldMk cId="3785742143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69E36CF0-56A0-4EB6-9D7C-CF854D199977}" dt="2021-10-05T07:32:00.119" v="42" actId="207"/>
        <pc:sldMkLst>
          <pc:docMk/>
          <pc:sldMk cId="3683279751" sldId="347"/>
        </pc:sldMkLst>
        <pc:spChg chg="mod">
          <ac:chgData name="老兄 悟見" userId="d3c841b5715e98f1" providerId="LiveId" clId="{69E36CF0-56A0-4EB6-9D7C-CF854D199977}" dt="2021-10-05T07:32:00.119" v="42" actId="207"/>
          <ac:spMkLst>
            <pc:docMk/>
            <pc:sldMk cId="3683279751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69E36CF0-56A0-4EB6-9D7C-CF854D199977}" dt="2021-10-05T07:31:28.957" v="37" actId="207"/>
        <pc:sldMkLst>
          <pc:docMk/>
          <pc:sldMk cId="3413172190" sldId="348"/>
        </pc:sldMkLst>
        <pc:spChg chg="mod">
          <ac:chgData name="老兄 悟見" userId="d3c841b5715e98f1" providerId="LiveId" clId="{69E36CF0-56A0-4EB6-9D7C-CF854D199977}" dt="2021-10-05T07:31:28.957" v="37" actId="207"/>
          <ac:spMkLst>
            <pc:docMk/>
            <pc:sldMk cId="3413172190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69E36CF0-56A0-4EB6-9D7C-CF854D199977}" dt="2021-10-05T07:31:03.355" v="33" actId="207"/>
        <pc:sldMkLst>
          <pc:docMk/>
          <pc:sldMk cId="1961763580" sldId="349"/>
        </pc:sldMkLst>
        <pc:spChg chg="mod">
          <ac:chgData name="老兄 悟見" userId="d3c841b5715e98f1" providerId="LiveId" clId="{69E36CF0-56A0-4EB6-9D7C-CF854D199977}" dt="2021-10-05T07:31:03.355" v="33" actId="207"/>
          <ac:spMkLst>
            <pc:docMk/>
            <pc:sldMk cId="1961763580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我不能浪費此生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一、要好好的去修行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要好好的去修行，雖然大家都還年輕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，我們不知道未來的路是怎樣的，只希望你們用心的去走，珍惜當下，珍惜每一分鐘，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我們不在乎明天會怎麼樣，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人生短短只有幾十年，這幾十年如果你能好好的去利用，好好的去開創，你的精神將永遠留在人世間。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我不能浪費此生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二、修回我的赤子心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修行是要修回我們當初來到人世間的那一顆「赤子之心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」，恢復我們的「本性」，然後回到我們的家鄉。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學道是要讓你知道去學習做人的道理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，每一個人都是善良的，他會做壞事也是因爲環境的影響，所以要去學習好的。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5742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我不能浪費此生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三、效法聖人救衆生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聖人所為何事？為天下芸芸眾生啊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！吃了苦、受了氣，不怨天尤人。要知任勞不任怨，無功；任怨不任勞，無德；想服人就難了。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1763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我不能浪費此生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四、不讓此生白走了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就算你活到一百歲，但是你所做的事，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沒有利益衆生，這一百年來你就白走了。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所以我們不在乎長短，只在乎有沒有價值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、有沒有意義，這很重要！只要你當下體悟，那當下所收穫的就是你的。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3172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我不能浪費此生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五、入佛門安份守己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進了佛門要安份守己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，為師自然助你一臂之力，但要確實「安份守己」。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二六時中無時無刻無論對內、外、事、物、人樣樣皆要守著這一「點」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，就可以少惹些禍，煩惱也就少了，這條「路」才會走得更好。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327975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3055</TotalTime>
  <Words>419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我不能浪費此生 悟見講</vt:lpstr>
      <vt:lpstr>我不能浪費此生 悟見講</vt:lpstr>
      <vt:lpstr>我不能浪費此生 悟見講</vt:lpstr>
      <vt:lpstr>我不能浪費此生 悟見講</vt:lpstr>
      <vt:lpstr>我不能浪費此生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2021-10-05T07:32:01Z</dcterms:modified>
  <cp:contentStatus/>
</cp:coreProperties>
</file>