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36" r:id="rId2"/>
    <p:sldId id="337" r:id="rId3"/>
    <p:sldId id="340" r:id="rId4"/>
    <p:sldId id="341" r:id="rId5"/>
    <p:sldId id="338" r:id="rId6"/>
    <p:sldId id="339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9" d="100"/>
          <a:sy n="89" d="100"/>
        </p:scale>
        <p:origin x="660" y="1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2021/4/3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從無常找到解脫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33936"/>
            <a:ext cx="8019442" cy="492081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一、世間一切都無常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凡一切聚者，皆有分離的時候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，有生必有死，有好必有壞，森羅萬象，世間一切都離不開無常的法則；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剛看到春天百花齊放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，秋風一起，又是飄葉零落的景象；本是青春美麗的紅顏，經過寒來暑往，就變成了雞皮鶴髮老態龍鍾。</a:t>
            </a:r>
          </a:p>
          <a:p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3529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從無常找到解脫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33936"/>
            <a:ext cx="8019442" cy="492081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二、人生唯有業隨身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不明白無常的道理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，會被五彩繽紛的世界所騙，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那高樓大廈，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山珍海味之安樂享受；那燈紅酒綠，人們看來有說不盡的情趣，但業力隨影，亦步亦趨地跟隨我們。</a:t>
            </a:r>
          </a:p>
          <a:p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8307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從無常找到解脫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33936"/>
            <a:ext cx="8019442" cy="492081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三、世間一切借我用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世間的一切，都是借我們用的，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太太（先生）、家財、子孫、身體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.....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都是讓我們借用的，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有緣則來，無緣則散，不是嗎？世間的一切，我們只有使用權而已，談不上所有權！</a:t>
            </a:r>
          </a:p>
          <a:p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1653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從無常找到解脫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33936"/>
            <a:ext cx="8019442" cy="492081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四、世間一切不長久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世間的一切，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哪一樣是永久屬於我們的？身體頂多借我們用個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100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年，就要入土為安了！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太太（先生），頂多也不過，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是讓我們牽手個六、七十年，這中間離婚，或是意外死亡的，緣就更淺了！</a:t>
            </a:r>
          </a:p>
          <a:p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41916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從無常找到解脫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33936"/>
            <a:ext cx="8019442" cy="492081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五、身外物難躲無常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錢財、房屋，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其實也是經不起地震、火災、不肖子孫、盜賊；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一個閃失、一個意外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、一個無常，說不定，就化為烏有了！哪裡是我們能永久保有的！</a:t>
            </a:r>
          </a:p>
          <a:p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4253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從無常找到解脫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33936"/>
            <a:ext cx="8019442" cy="492081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六、求道能找到解脫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你們又可曾想過，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當這一場戲唱完之後，你們的靈性，又要搬家到哪裡呢？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既然短短的生命，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無法苟延，有智慧的人，都會借著短暫的生命，來開創永恆的聖業。</a:t>
            </a:r>
          </a:p>
          <a:p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5325342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2870</TotalTime>
  <Words>412</Words>
  <Application>Microsoft Office PowerPoint</Application>
  <PresentationFormat>如螢幕大小 (16:9)</PresentationFormat>
  <Paragraphs>30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從無常找到解脫 悟見講</vt:lpstr>
      <vt:lpstr>從無常找到解脫 悟見講</vt:lpstr>
      <vt:lpstr>從無常找到解脫 悟見講</vt:lpstr>
      <vt:lpstr>從無常找到解脫 悟見講</vt:lpstr>
      <vt:lpstr>從無常找到解脫 悟見講</vt:lpstr>
      <vt:lpstr>從無常找到解脫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656</cp:revision>
  <dcterms:created xsi:type="dcterms:W3CDTF">2014-02-15T05:50:45Z</dcterms:created>
  <dcterms:modified xsi:type="dcterms:W3CDTF">2021-04-03T01:54:17Z</dcterms:modified>
  <cp:contentStatus/>
</cp:coreProperties>
</file>