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45" r:id="rId2"/>
    <p:sldId id="346" r:id="rId3"/>
    <p:sldId id="347" r:id="rId4"/>
    <p:sldId id="348" r:id="rId5"/>
    <p:sldId id="349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-12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50E4D874-0117-422B-96F0-81D0B37B1002}"/>
    <pc:docChg chg="custSel addSld modSld">
      <pc:chgData name="老兄 悟見" userId="d3c841b5715e98f1" providerId="LiveId" clId="{50E4D874-0117-422B-96F0-81D0B37B1002}" dt="2021-09-30T03:19:20.934" v="43" actId="207"/>
      <pc:docMkLst>
        <pc:docMk/>
      </pc:docMkLst>
      <pc:sldChg chg="modSp mod">
        <pc:chgData name="老兄 悟見" userId="d3c841b5715e98f1" providerId="LiveId" clId="{50E4D874-0117-422B-96F0-81D0B37B1002}" dt="2021-09-30T03:17:31.610" v="25" actId="207"/>
        <pc:sldMkLst>
          <pc:docMk/>
          <pc:sldMk cId="2451051432" sldId="345"/>
        </pc:sldMkLst>
        <pc:spChg chg="mod">
          <ac:chgData name="老兄 悟見" userId="d3c841b5715e98f1" providerId="LiveId" clId="{50E4D874-0117-422B-96F0-81D0B37B1002}" dt="2021-09-30T03:17:31.610" v="25" actId="207"/>
          <ac:spMkLst>
            <pc:docMk/>
            <pc:sldMk cId="2451051432" sldId="345"/>
            <ac:spMk id="5" creationId="{00000000-0000-0000-0000-000000000000}"/>
          </ac:spMkLst>
        </pc:spChg>
      </pc:sldChg>
      <pc:sldChg chg="modSp mod">
        <pc:chgData name="老兄 悟見" userId="d3c841b5715e98f1" providerId="LiveId" clId="{50E4D874-0117-422B-96F0-81D0B37B1002}" dt="2021-09-30T03:17:59.616" v="29" actId="207"/>
        <pc:sldMkLst>
          <pc:docMk/>
          <pc:sldMk cId="3025945911" sldId="346"/>
        </pc:sldMkLst>
        <pc:spChg chg="mod">
          <ac:chgData name="老兄 悟見" userId="d3c841b5715e98f1" providerId="LiveId" clId="{50E4D874-0117-422B-96F0-81D0B37B1002}" dt="2021-09-30T03:17:59.616" v="29" actId="207"/>
          <ac:spMkLst>
            <pc:docMk/>
            <pc:sldMk cId="3025945911" sldId="346"/>
            <ac:spMk id="5" creationId="{00000000-0000-0000-0000-000000000000}"/>
          </ac:spMkLst>
        </pc:spChg>
      </pc:sldChg>
      <pc:sldChg chg="modSp mod">
        <pc:chgData name="老兄 悟見" userId="d3c841b5715e98f1" providerId="LiveId" clId="{50E4D874-0117-422B-96F0-81D0B37B1002}" dt="2021-09-30T03:18:28.420" v="34" actId="207"/>
        <pc:sldMkLst>
          <pc:docMk/>
          <pc:sldMk cId="4150210438" sldId="347"/>
        </pc:sldMkLst>
        <pc:spChg chg="mod">
          <ac:chgData name="老兄 悟見" userId="d3c841b5715e98f1" providerId="LiveId" clId="{50E4D874-0117-422B-96F0-81D0B37B1002}" dt="2021-09-30T03:18:28.420" v="34" actId="207"/>
          <ac:spMkLst>
            <pc:docMk/>
            <pc:sldMk cId="4150210438" sldId="347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50E4D874-0117-422B-96F0-81D0B37B1002}" dt="2021-09-30T03:18:57.676" v="39" actId="207"/>
        <pc:sldMkLst>
          <pc:docMk/>
          <pc:sldMk cId="871542019" sldId="348"/>
        </pc:sldMkLst>
        <pc:spChg chg="mod">
          <ac:chgData name="老兄 悟見" userId="d3c841b5715e98f1" providerId="LiveId" clId="{50E4D874-0117-422B-96F0-81D0B37B1002}" dt="2021-09-30T03:18:57.676" v="39" actId="207"/>
          <ac:spMkLst>
            <pc:docMk/>
            <pc:sldMk cId="871542019" sldId="348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50E4D874-0117-422B-96F0-81D0B37B1002}" dt="2021-09-30T03:19:20.934" v="43" actId="207"/>
        <pc:sldMkLst>
          <pc:docMk/>
          <pc:sldMk cId="1725954172" sldId="349"/>
        </pc:sldMkLst>
        <pc:spChg chg="mod">
          <ac:chgData name="老兄 悟見" userId="d3c841b5715e98f1" providerId="LiveId" clId="{50E4D874-0117-422B-96F0-81D0B37B1002}" dt="2021-09-30T03:19:20.934" v="43" actId="207"/>
          <ac:spMkLst>
            <pc:docMk/>
            <pc:sldMk cId="1725954172" sldId="349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2021/9/30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2021/9/30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2021/9/30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2021/9/30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2021/9/30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2021/9/30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2021/9/30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如何自覺又覺他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一、慈與慧自覺覺他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徒啊！菩提心，是要叫你拿出來行慈悲用的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，而智慧，是用來省察自己的身心。能省察，所以快樂；能慈悲，所以無憂。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簡單的説，智慧是內斂，慈悲是外行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，你有慈悲與智慧，便可做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自覺覺他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的使命。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51051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如何自覺又覺他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二、慈悲智慧不隨便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你們常講要行方便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，就要多給眾生慈悲與智慧，但是不隨便哦！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你看這個大道場，給大家方便，能夠來此行功了愿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，我們得了這個方便，就得要感恩，而不是得了方便卻更隨便，不知檢點、精進，這就是不知感恩的人。徒兒要謹記在心啊！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259459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如何自覺又覺他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三、無愧於天恩師德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修道辦道不是比高低，更不是論道務的多寡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，而在於用心是否單純？愿力是否堅貞？咱們學修講辦行不是多部曲，而是自然而然踏向每一步。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徒兒要知道，你們每個階段的體會與成長不同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，不管你身擔何職，最終目的都是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立愿了愿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，而且要無愧於天恩師德。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502104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如何自覺又覺他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四、意志堅定化世間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徒兒啊！咱們既然身為一個堂堂的修道人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，奉天之命來承辦這一切，不管遇到多大的挫折與困難，一定要挺著金剛之志，化暴戾為祥和，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才能夠實踐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化人間為淨土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的宏愿，好不好？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715420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如何自覺又覺他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五、了愿了債回理天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你們今生有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這個緣求道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為師不救你也不行了，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但是還要看你自己，如何去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行功立德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。為師不能替你還這些業債，為師只是暫時給你擔起來，你只有今生修今生了。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苦盡才能甘來，今生今世你不還，這個債來世還是要還。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今生若能好好修辦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道行功立愿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自然就還了，要知了愿了債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才能夠把鄉還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25954172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3054</TotalTime>
  <Words>481</Words>
  <Application>Microsoft Office PowerPoint</Application>
  <PresentationFormat>如螢幕大小 (16:9)</PresentationFormat>
  <Paragraphs>25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標楷體</vt:lpstr>
      <vt:lpstr>Arial</vt:lpstr>
      <vt:lpstr>Calibri</vt:lpstr>
      <vt:lpstr>Franklin Gothic Book</vt:lpstr>
      <vt:lpstr>Wingdings 2</vt:lpstr>
      <vt:lpstr>科技</vt:lpstr>
      <vt:lpstr>如何自覺又覺他 悟見講</vt:lpstr>
      <vt:lpstr>如何自覺又覺他 悟見講</vt:lpstr>
      <vt:lpstr>如何自覺又覺他 悟見講</vt:lpstr>
      <vt:lpstr>如何自覺又覺他 悟見講</vt:lpstr>
      <vt:lpstr>如何自覺又覺他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691</cp:revision>
  <dcterms:created xsi:type="dcterms:W3CDTF">2014-02-15T05:50:45Z</dcterms:created>
  <dcterms:modified xsi:type="dcterms:W3CDTF">2021-09-30T03:19:22Z</dcterms:modified>
  <cp:contentStatus/>
</cp:coreProperties>
</file>