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8" r:id="rId2"/>
    <p:sldId id="341" r:id="rId3"/>
    <p:sldId id="340" r:id="rId4"/>
    <p:sldId id="339" r:id="rId5"/>
    <p:sldId id="337" r:id="rId6"/>
    <p:sldId id="336" r:id="rId7"/>
    <p:sldId id="335" r:id="rId8"/>
    <p:sldId id="334" r:id="rId9"/>
    <p:sldId id="327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3" d="100"/>
          <a:sy n="73" d="100"/>
        </p:scale>
        <p:origin x="72" y="3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1T04:56:25.716" v="901" actId="207"/>
      <pc:docMkLst>
        <pc:docMk/>
      </pc:docMkLst>
      <pc:sldChg chg="modSp mod ord">
        <pc:chgData name="老兄 悟見" userId="d3c841b5715e98f1" providerId="LiveId" clId="{240215FE-6F54-482C-8339-303F7B0455DF}" dt="2020-03-01T04:53:03.110" v="899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1T04:53:03.110" v="899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del mod ord">
        <pc:chgData name="老兄 悟見" userId="d3c841b5715e98f1" providerId="LiveId" clId="{240215FE-6F54-482C-8339-303F7B0455DF}" dt="2020-03-01T04:42:23.636" v="479" actId="2696"/>
        <pc:sldMkLst>
          <pc:docMk/>
          <pc:sldMk cId="2838323091" sldId="332"/>
        </pc:sldMkLst>
        <pc:spChg chg="mod">
          <ac:chgData name="老兄 悟見" userId="d3c841b5715e98f1" providerId="LiveId" clId="{240215FE-6F54-482C-8339-303F7B0455DF}" dt="2020-03-01T04:40:52.806" v="455" actId="27636"/>
          <ac:spMkLst>
            <pc:docMk/>
            <pc:sldMk cId="2838323091" sldId="332"/>
            <ac:spMk id="5" creationId="{00000000-0000-0000-0000-000000000000}"/>
          </ac:spMkLst>
        </pc:spChg>
      </pc:sldChg>
      <pc:sldChg chg="add del">
        <pc:chgData name="老兄 悟見" userId="d3c841b5715e98f1" providerId="LiveId" clId="{240215FE-6F54-482C-8339-303F7B0455DF}" dt="2020-03-01T04:53:13.640" v="900" actId="2696"/>
        <pc:sldMkLst>
          <pc:docMk/>
          <pc:sldMk cId="127175519" sldId="333"/>
        </pc:sldMkLst>
      </pc:sldChg>
      <pc:sldChg chg="modSp add mod ord">
        <pc:chgData name="老兄 悟見" userId="d3c841b5715e98f1" providerId="LiveId" clId="{240215FE-6F54-482C-8339-303F7B0455DF}" dt="2020-03-01T04:56:25.716" v="901" actId="207"/>
        <pc:sldMkLst>
          <pc:docMk/>
          <pc:sldMk cId="3939790870" sldId="334"/>
        </pc:sldMkLst>
        <pc:spChg chg="mod">
          <ac:chgData name="老兄 悟見" userId="d3c841b5715e98f1" providerId="LiveId" clId="{240215FE-6F54-482C-8339-303F7B0455DF}" dt="2020-03-01T04:56:25.716" v="901" actId="207"/>
          <ac:spMkLst>
            <pc:docMk/>
            <pc:sldMk cId="393979087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9:36.680" v="852" actId="207"/>
        <pc:sldMkLst>
          <pc:docMk/>
          <pc:sldMk cId="1525501855" sldId="335"/>
        </pc:sldMkLst>
        <pc:spChg chg="mod">
          <ac:chgData name="老兄 悟見" userId="d3c841b5715e98f1" providerId="LiveId" clId="{240215FE-6F54-482C-8339-303F7B0455DF}" dt="2020-03-01T04:49:36.680" v="852" actId="207"/>
          <ac:spMkLst>
            <pc:docMk/>
            <pc:sldMk cId="1525501855" sldId="33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8:30.543" v="828" actId="207"/>
        <pc:sldMkLst>
          <pc:docMk/>
          <pc:sldMk cId="638682209" sldId="336"/>
        </pc:sldMkLst>
        <pc:spChg chg="mod">
          <ac:chgData name="老兄 悟見" userId="d3c841b5715e98f1" providerId="LiveId" clId="{240215FE-6F54-482C-8339-303F7B0455DF}" dt="2020-03-01T04:48:30.543" v="828" actId="207"/>
          <ac:spMkLst>
            <pc:docMk/>
            <pc:sldMk cId="638682209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7:30.553" v="761" actId="207"/>
        <pc:sldMkLst>
          <pc:docMk/>
          <pc:sldMk cId="4249977821" sldId="337"/>
        </pc:sldMkLst>
        <pc:spChg chg="mod">
          <ac:chgData name="老兄 悟見" userId="d3c841b5715e98f1" providerId="LiveId" clId="{240215FE-6F54-482C-8339-303F7B0455DF}" dt="2020-03-01T04:47:30.553" v="761" actId="207"/>
          <ac:spMkLst>
            <pc:docMk/>
            <pc:sldMk cId="4249977821" sldId="337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2:06.362" v="478" actId="27636"/>
        <pc:sldMkLst>
          <pc:docMk/>
          <pc:sldMk cId="3407694577" sldId="338"/>
        </pc:sldMkLst>
        <pc:spChg chg="mod">
          <ac:chgData name="老兄 悟見" userId="d3c841b5715e98f1" providerId="LiveId" clId="{240215FE-6F54-482C-8339-303F7B0455DF}" dt="2020-03-01T04:42:06.362" v="478" actId="27636"/>
          <ac:spMkLst>
            <pc:docMk/>
            <pc:sldMk cId="3407694577" sldId="338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6:28.139" v="682" actId="207"/>
        <pc:sldMkLst>
          <pc:docMk/>
          <pc:sldMk cId="1516366960" sldId="339"/>
        </pc:sldMkLst>
        <pc:spChg chg="mod">
          <ac:chgData name="老兄 悟見" userId="d3c841b5715e98f1" providerId="LiveId" clId="{240215FE-6F54-482C-8339-303F7B0455DF}" dt="2020-03-01T04:46:28.139" v="682" actId="207"/>
          <ac:spMkLst>
            <pc:docMk/>
            <pc:sldMk cId="1516366960" sldId="339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5:09.907" v="621" actId="207"/>
        <pc:sldMkLst>
          <pc:docMk/>
          <pc:sldMk cId="1884997545" sldId="340"/>
        </pc:sldMkLst>
        <pc:spChg chg="mod">
          <ac:chgData name="老兄 悟見" userId="d3c841b5715e98f1" providerId="LiveId" clId="{240215FE-6F54-482C-8339-303F7B0455DF}" dt="2020-03-01T04:45:09.907" v="621" actId="207"/>
          <ac:spMkLst>
            <pc:docMk/>
            <pc:sldMk cId="1884997545" sldId="340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1T04:43:32.216" v="548" actId="207"/>
        <pc:sldMkLst>
          <pc:docMk/>
          <pc:sldMk cId="2653247051" sldId="341"/>
        </pc:sldMkLst>
        <pc:spChg chg="mod">
          <ac:chgData name="老兄 悟見" userId="d3c841b5715e98f1" providerId="LiveId" clId="{240215FE-6F54-482C-8339-303F7B0455DF}" dt="2020-03-01T04:43:32.216" v="548" actId="207"/>
          <ac:spMkLst>
            <pc:docMk/>
            <pc:sldMk cId="2653247051" sldId="341"/>
            <ac:spMk id="5" creationId="{00000000-0000-0000-0000-000000000000}"/>
          </ac:spMkLst>
        </pc:spChg>
      </pc:sldChg>
      <pc:sldChg chg="modSp add del mod ord">
        <pc:chgData name="老兄 悟見" userId="d3c841b5715e98f1" providerId="LiveId" clId="{240215FE-6F54-482C-8339-303F7B0455DF}" dt="2020-03-01T04:41:10.595" v="460" actId="2696"/>
        <pc:sldMkLst>
          <pc:docMk/>
          <pc:sldMk cId="2395408077" sldId="342"/>
        </pc:sldMkLst>
        <pc:spChg chg="mod">
          <ac:chgData name="老兄 悟見" userId="d3c841b5715e98f1" providerId="LiveId" clId="{240215FE-6F54-482C-8339-303F7B0455DF}" dt="2020-03-01T04:34:14.540" v="130" actId="207"/>
          <ac:spMkLst>
            <pc:docMk/>
            <pc:sldMk cId="2395408077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一、万般难带业随身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世人应知，人之躯壳虽死，而灵魂不亡，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由人在世所造之因，结果定盘，一生行善，广渡众生，可上天堂，孝道无缺，伦理无亏，可重新做人，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无恶不做，不管因果报应，则堕落地狱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，世间富贵荣华，一死则了，惟善恶二业，身虽死而业不能了，终受业力果报。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69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二、觉悟行善勿造罪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天堂地狱九重开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地藏王法奉命来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欲救世人沉苦海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迷津打破上遥台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天律天命不能欺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地府金科严重施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不怕亏心好巧计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伤天罪恶绝难移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2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三、世上假景要看透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阴司更比阳间苦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地狱千般形罪罚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觉悟此诗须作善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来生富贵异常人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感叹世人未真修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追求假景度春秋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不知性命如朝露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世事常念百年忧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99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四、人生短暂勿迷恋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历代兴衰似水流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水流一去不回头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争名夺利有何益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死后唯留一古丘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生老病死四苦汤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谁能跳出这高墙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世间不少迷津客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凡海无多觉醒郎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636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五、死后终究有审判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赏罚公平按律行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阴司判罪重和轻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轮流转世分贫富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报应阴间六道行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慈悲戒杀护众生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行功立德是天生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放生终须收福报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家家安泰增吉祥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997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六、得明师指脱轮回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速速修真扬真理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迟迟学道昧天良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若能求得明师指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脱出轮回免受殃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道德推行进大同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礼义廉耻守网常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颓风振起兴文化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行赏诸生第一功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868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七、功德积多归天堂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害人就是罪恶，利人则是功德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，害人自然就是害我，救人利人，就是救我利我，理之所然也，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功德积多，可归天堂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，岂不是利己乎，有罪恶 终归地狱，岂不是害己乎，望世人早日醒悟，快快跳出迷津，则是贤明之士也。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550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八、了脱生死是大事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上天有好生之德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，人有恻隐之心，未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造功立德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故不能脱离生死之苦境，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人生降世以来，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已经数万余年，沉迷不醒，不知行善修身养性，未得脱离苦海，若能脱离苦海，永受逍遥快乐无边，岂不是人生之最高幸福乎。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97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天道宝典修行路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九、早觉早修回理天</a:t>
            </a:r>
            <a:endParaRPr lang="en-US" altLang="zh-CN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地藏古佛说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盼望世人</a:t>
            </a:r>
            <a:r>
              <a:rPr lang="en-US" altLang="zh-CN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早觉早修</a:t>
            </a:r>
            <a:r>
              <a:rPr lang="en-US" altLang="zh-CN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修至达到好生之天心，自能返回遥天，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吾地藏古佛，用尽心机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，意欲度尽鬼魂，却是愈度鬼魂愈多，因为人间世人，不知地狱 之苦，自甘作恶堕入地狱，</a:t>
            </a:r>
            <a:endParaRPr lang="en-US" altLang="zh-CN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在此末运定盘年间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，再不能</a:t>
            </a:r>
            <a:r>
              <a:rPr lang="en-US" altLang="zh-CN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CN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修身行德者，天地人三盘既定，再无机会也。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2725</TotalTime>
  <Words>798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  <vt:lpstr>天道宝典修行路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605</cp:revision>
  <dcterms:created xsi:type="dcterms:W3CDTF">2014-02-15T05:50:45Z</dcterms:created>
  <dcterms:modified xsi:type="dcterms:W3CDTF">2020-12-17T15:23:52Z</dcterms:modified>
  <cp:contentStatus/>
</cp:coreProperties>
</file>