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0" r:id="rId2"/>
    <p:sldId id="331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2" r:id="rId13"/>
    <p:sldId id="333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、歲月易逝感觸多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徒兒們，一年很快就過去了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，人生也是如此，一晃就消逝了，可是在這一晃當中，卻有太多的感受了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十、道的妙用無窮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當你專注地，投入一件事情時，你就會發現「道」的妙用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。而你是否曾經在做事時，突然產生許多靈感？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並且是好奇怪的靈感，讓你做得更好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，如果有，那就是真正的妙用。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26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十一、道理要會活用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不要以為自己，經典充實得多好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，就可以當聖人，那是靈性的妙用、是活生生的、很活動的，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要能真正的「活用」，那才是真正的聖人。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道理是要靈活運用，融會貫通。一理可以貫通所有問題，這就是真道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十二、迎向新的一年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人生在世都得跨年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，跨年代表什麼意思 ？－「迎向希望使人歡喜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不能把握當下，何以期望未來，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人人都知生命可貴，否有為自己生命倒數？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倒數中，是積極還是消極面對，自己否能深深思量，得此人身不容易　用愛來看待這世界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7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十三、完成上天使命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周遭一切人事物，乃上天賦予爾們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，亦是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爾們自己創造，明白來此為何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要空空轉一回，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身體健康，心靈安泰，方能迎接，上天所交待種種任務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，知其可貴當珍貴，智慧顯現 ，自然處之泰然，明白嗎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16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二、天增歲月人減壽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在這一年當中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，必須因為春、夏、秋、冬不同的季節，而換上種種不同的衣服，短袖、長袖、毛衣。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因此，人既生活在世間，就必須受到種種的束縛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、不自由與無奈，之後，一生也就隨著這些時光的流逝，而流逝了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03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三、人生要有体悟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你們看到流水，有沒有悟道啊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？沒有！因為你們是凡夫，是不是？人家孔聖看到水在流動，就體悟到上天似乎是在跟他說法：「逝者如斯夫，不舍晝夜」，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就像人生，一去不復返，是不是？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所以，徒兒們，一年過一年，莫要白髮一根接著一根，卻一點悟性也沒有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26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四、增長智慧回本心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修道也一樣，修了一年再一年，得有悟性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，智慧得增長再增長，才能夠悟出人生，才能夠安撫，你這個飄浮的心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2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五、道理是助人解脫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聽道理是給人寄托用的嗎？不是的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是用來助人「解脫」的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認為修道這件事，是對死亡的一個寄托，應該是對死亡的一個解脫，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是在追求人生的一個「解脫之道」呀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50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六、求道後要悟道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徒兒們既進入我門，點了那麼一點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有沒有去悟悟看啊？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徒兒們，是否要進來了解它的內容？還是只要在外面看一看、觀一觀，就說你們是佛門弟子了？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徒啊！要悟一悟啊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7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七、經典印証一指點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道本無言，但古聖先賢，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為使後人有所體悟，故用文字記載，而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千經萬典，其實只在印證明師一指點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。當下開悟，則沒有任何瑕疵，無我無他。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59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八、明師一指才是道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文以載道，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今天所講的文字，言語是不是「道」？你若透過文字，了解了它的涵義，那才是真的，而不是執著於文字、外表、形象。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所以為師說三言兩語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，還是道不盡真道，就算為師今天說的再多，或是默默不云，依舊無法訴盡，惟有徒兒們一心體會實踐，才能夠得到道的精髓。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你得到明師一指的那一點，就是真的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03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天增歲月人減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九、經典文字不是道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難道說「道」，只是研究幾本經典，就是道了嗎？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經典是用來印證道而已。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你們卻只是在經典上「鑽」，就是沒有想到要在靈性上「鑽」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68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2367</TotalTime>
  <Words>1037</Words>
  <Application>Microsoft Office PowerPoint</Application>
  <PresentationFormat>如螢幕大小 (16:9)</PresentationFormat>
  <Paragraphs>68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天增歲月人減壽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480</cp:revision>
  <dcterms:created xsi:type="dcterms:W3CDTF">2014-02-15T05:50:45Z</dcterms:created>
  <dcterms:modified xsi:type="dcterms:W3CDTF">2019-01-01T23:36:45Z</dcterms:modified>
  <cp:contentStatus/>
</cp:coreProperties>
</file>