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27" r:id="rId2"/>
    <p:sldId id="328" r:id="rId3"/>
    <p:sldId id="338" r:id="rId4"/>
    <p:sldId id="337" r:id="rId5"/>
    <p:sldId id="336" r:id="rId6"/>
    <p:sldId id="335" r:id="rId7"/>
    <p:sldId id="334" r:id="rId8"/>
    <p:sldId id="333" r:id="rId9"/>
    <p:sldId id="332" r:id="rId10"/>
    <p:sldId id="331" r:id="rId11"/>
    <p:sldId id="330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2" d="100"/>
          <a:sy n="62" d="100"/>
        </p:scale>
        <p:origin x="955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善用此生修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、好好修道辦道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好好修道辦道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，有體悟要有所行，不然等於空、等於零，保持初心、成道有餘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落實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，才能夠落實你的腳步，你的前途才有希望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了道理，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心也要去行，不是光聽不去行，這樣是不可以的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善用此生修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十、時時要齋莊中正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以前佛有一大事因緣，皆要齋裝中正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，誠心沐浴，恭恭敬敬才能成事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講經說法時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，意要齋戒沐浴，所有的弟子也誠心具足來聽講，那你有嗎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448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善用此生修天道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迴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聽道講道有功德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將所有之功德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迴向衆生及冤欠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我修辦平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安順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願衆生結佛緣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惡向善得智慧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同沾天恩修天道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早日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成道回理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3768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善用此生修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二、修道要真心誠意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修道要真心誠意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，專心一致，不管在何處何地，任何地方、任何時空都要自在，都要有一顆歡喜心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歡喜心來學習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，感恩心來學道，喜悅的心對待每個眾生，用一顆平常心、平等心去對待每個人，才能夠歡歡喜喜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806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善用此生修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三、不要做後悔的事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徒兒可知人生最重的處罰是什麼呢？是後悔。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希望你們不要到了最後才來後悔。為師提醒你們，道真、理真、天命真，冤欠也是真。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希望你們好好的把握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，趁著還能夠修辦，身體還能夠作主的時候，好好的報恩，好好的了愿吧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125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善用此生修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四、走向光明大道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徒兒啊！時間匆匆地溜走，將來你們的路途如何走，為師但願徒兒們踏踏實實的、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真真切切的、一步一腳印的走向光明大道，老師會一路陪伴你們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749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善用此生修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五、走向成功的人生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只要徒兒有這一份心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，只要徒兒肯用心，真心不怕任何考驗，恆心不怕任何挫敗，信心才會建立起來。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凡事懂得去承擔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，你的肚量就會越來越大，凡事只要肯去努力，你的人生就會成功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468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善用此生修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六、圓滿的走到終點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你們要好好發心愿，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未來的命運就看你如何的發心愿，徒兒要圓圓滿滿的走到終點。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442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善用此生修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七、生命起步是修辦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生命的起步就是修道辦道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，起步的時候就是過程，這過程你就要用心的去走，付出你的心，將這過程走出來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完了這段過程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，寫下一個圓滿，那你的人生就不白費了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202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善用此生修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八、濟公老師會庇佑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你們有心要做什麼事，不必為師給你們方法，方法是自己找出來的，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路是自己開拓出來的，當然為師會暗中幫助大家，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但是也得你們自己心堅定呀！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035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善用此生修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九、做個真正修道人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來此聽聞善法，感受良多、受益匪淺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，但只知道不去實行，那對你有什麼益處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脾氣毛病都沒改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，內心障礙塵垢還沒洗滌，就不算是在家修道，那只是聽、只是知，而沒去行，那就不算是一個修道人。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357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2581</TotalTime>
  <Words>762</Words>
  <Application>Microsoft Office PowerPoint</Application>
  <PresentationFormat>如螢幕大小 (16:9)</PresentationFormat>
  <Paragraphs>58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善用此生修天道 悟見講</vt:lpstr>
      <vt:lpstr>善用此生修天道 悟見講</vt:lpstr>
      <vt:lpstr>善用此生修天道 悟見講</vt:lpstr>
      <vt:lpstr>善用此生修天道 悟見講</vt:lpstr>
      <vt:lpstr>善用此生修天道 悟見講</vt:lpstr>
      <vt:lpstr>善用此生修天道 悟見講</vt:lpstr>
      <vt:lpstr>善用此生修天道 悟見講</vt:lpstr>
      <vt:lpstr>善用此生修天道 悟見講</vt:lpstr>
      <vt:lpstr>善用此生修天道 悟見講</vt:lpstr>
      <vt:lpstr>善用此生修天道 悟見講</vt:lpstr>
      <vt:lpstr>善用此生修天道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441</cp:revision>
  <dcterms:created xsi:type="dcterms:W3CDTF">2014-02-15T05:50:45Z</dcterms:created>
  <dcterms:modified xsi:type="dcterms:W3CDTF">2019-03-01T02:35:04Z</dcterms:modified>
  <cp:contentStatus/>
</cp:coreProperties>
</file>