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297" r:id="rId2"/>
    <p:sldId id="298" r:id="rId3"/>
    <p:sldId id="304" r:id="rId4"/>
    <p:sldId id="303" r:id="rId5"/>
    <p:sldId id="299" r:id="rId6"/>
    <p:sldId id="302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7" autoAdjust="0"/>
    <p:restoredTop sz="92649" autoAdjust="0"/>
  </p:normalViewPr>
  <p:slideViewPr>
    <p:cSldViewPr>
      <p:cViewPr varScale="1">
        <p:scale>
          <a:sx n="96" d="100"/>
          <a:sy n="96" d="100"/>
        </p:scale>
        <p:origin x="440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一、無常的世間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凡一切聚者，皆有分離的時候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，有生必有死，有好必有壞，森羅萬象，世間一切都離不開無常的法則。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剛看到春天百花齊放，秋風一起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，又是飄葉零落的景象；本是青春美麗的紅顏，經過寒來暑往，就變成了雞皮鶴髮，老態龍鍾。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7945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從無常中超脫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做人如果不從無常中超脫，那短暫的生命，即是孤獨悲哀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，看那花朵上的朝露，只挨到日出的時候。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就是發出無量光明普照的太陽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，它仍在黑夜裡消失。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4852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三、看透世間的無常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可愛的眷屬們，老死也替不了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，當你撒手西歸的時候，孝順的子孫們圍繞在你身旁哭泣，但哭泣也唬不住無常，而把你哭活；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金銀財寶也不永恆，天災人禍中，它會燒得精光；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名利權勢也不實在，任你公卿大夫，榮華富貴，也脫不了無常的拘束，更阻止不了無常的降臨。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81834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用智慧粉碎無常</a:t>
            </a:r>
            <a:endParaRPr lang="en-US" altLang="zh-TW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不明白無常的道理，就會被五彩繽紛的世界所騙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，那高樓大廈，山珍海味之安樂享受；那燈紅酒綠，人們看來有說不盡的情趣，但業力隨影，亦步亦趨地跟隨我們。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要拿出智慧來認識自己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，要用智慧來粉碎世間的無常，更須用妙智慧來向魔幻挑戰，唯有修道超生了死，但盼諸徒，尋找永恆的生命。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823597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五、脫離生死要求道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徒兒們，要脫離生死輪迴，一定要求道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、修道，自古以來的聖佛，都是有得道、修道才能成為聖佛，因此哪有現代人，不用求道、修道就能成為聖佛的？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所以這一點重不重要？你如果不肯定這一點，你的道就白修了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，明師一指點就是超生了死的無上法門。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53804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68660"/>
            <a:ext cx="648072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唯有修道超生死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六、識天時快求道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今天運三陽開泰，真宗普降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，有者不識天時，固執不通，不求明師點化，而盲修瞎煉，真諦無以參，性命無以立。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如是在世福德，雖然多如恆沙之數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，因不能明心見性故，亦只能享受天界、人間福德。或三界神祇而已。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世間水災劫煞之中，時時受災劫傷害，一點靈性必須先解救。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生死事大，關係數十年，死去埋葬，靈性何處去？必須研究清楚。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89235076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3697</TotalTime>
  <Words>579</Words>
  <Application>Microsoft Office PowerPoint</Application>
  <PresentationFormat>如螢幕大小 (16:9)</PresentationFormat>
  <Paragraphs>32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唯有修道超生死 悟見講</vt:lpstr>
      <vt:lpstr>唯有修道超生死 悟見講</vt:lpstr>
      <vt:lpstr>唯有修道超生死 悟見講</vt:lpstr>
      <vt:lpstr>唯有修道超生死 悟見講</vt:lpstr>
      <vt:lpstr>唯有修道超生死 悟見講</vt:lpstr>
      <vt:lpstr>唯有修道超生死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677</cp:revision>
  <dcterms:created xsi:type="dcterms:W3CDTF">2014-02-15T05:50:45Z</dcterms:created>
  <dcterms:modified xsi:type="dcterms:W3CDTF">2021-01-01T01:25:40Z</dcterms:modified>
  <cp:contentStatus/>
</cp:coreProperties>
</file>