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9"/>
  </p:notesMasterIdLst>
  <p:sldIdLst>
    <p:sldId id="334" r:id="rId2"/>
    <p:sldId id="338" r:id="rId3"/>
    <p:sldId id="341" r:id="rId4"/>
    <p:sldId id="337" r:id="rId5"/>
    <p:sldId id="344" r:id="rId6"/>
    <p:sldId id="340" r:id="rId7"/>
    <p:sldId id="343" r:id="rId8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59" autoAdjust="0"/>
    <p:restoredTop sz="92649" autoAdjust="0"/>
  </p:normalViewPr>
  <p:slideViewPr>
    <p:cSldViewPr>
      <p:cViewPr varScale="1">
        <p:scale>
          <a:sx n="88" d="100"/>
          <a:sy n="88" d="100"/>
        </p:scale>
        <p:origin x="688" y="10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2020/12/1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2020/12/1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2020/12/1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2020/12/1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2020/12/1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2020/12/1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2020/12/1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2020/12/1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2020/12/1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2020/12/1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2020/12/1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2020/12/1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2020/12/1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79771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命沒了其他無用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36160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一、人生無常</a:t>
            </a:r>
            <a:r>
              <a:rPr lang="zh-TW" altLang="en-US" sz="3600" b="0" i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握當下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很多機會不是每次都有的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，包括生命也一樣，我們不能保證，我們還有沒有下輩子，不能保證下輩子有沒有這個肉身，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唯一能把握的就是</a:t>
            </a:r>
            <a:r>
              <a:rPr lang="en-US" altLang="zh-TW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現在</a:t>
            </a:r>
            <a:r>
              <a:rPr lang="en-US" altLang="zh-TW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584862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79771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命沒了其他無用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3616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二、</a:t>
            </a:r>
            <a:r>
              <a:rPr lang="zh-TW" altLang="en-US" sz="40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求道</a:t>
            </a: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有機會辦道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現在你們是為師的徒兒，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你們求道了，還有機會辦道、渡人、救人；更可取的，就是你們已經清口了，是標準的白陽天使，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每一個都是為師最心愛的徒兒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，都能發揮最好的力量，來成全世間的眾生。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112705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79771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命沒了其他無用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3616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三、</a:t>
            </a:r>
            <a:r>
              <a:rPr lang="zh-TW" altLang="en-US" sz="40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不要看輕自己</a:t>
            </a:r>
            <a:endParaRPr lang="en-US" altLang="zh-TW" sz="3600" b="0" i="0" dirty="0">
              <a:solidFill>
                <a:srgbClr val="FFFF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所以徒啊！不要看輕自己，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只要咱們有心願，大家的心是一起的，咱們就可以換來更多的和平安樂，就可以救渡更多的人。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這個</a:t>
            </a:r>
            <a:r>
              <a:rPr lang="en-US" altLang="zh-TW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決定權</a:t>
            </a:r>
            <a:r>
              <a:rPr lang="en-US" altLang="zh-TW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不在上天，在於你們每一個人。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909399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79771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命沒了其他無用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36160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四、平安在你身上</a:t>
            </a:r>
            <a:endParaRPr lang="en-US" altLang="zh-TW" sz="3600" b="0" i="0" dirty="0">
              <a:solidFill>
                <a:srgbClr val="FFFF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想想看，你們現在的環境平安嗎？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不敢講，還是說你求道、拜濟公老師，老師就要保證你平安？或者是你求道、拜老母，老母也要保證你身體好？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那麼，要是哪一天你身體不好了，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就是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道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不好，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不平安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就是老師不靈了，是這樣子嗎？</a:t>
            </a:r>
          </a:p>
        </p:txBody>
      </p:sp>
    </p:spTree>
    <p:extLst>
      <p:ext uri="{BB962C8B-B14F-4D97-AF65-F5344CB8AC3E}">
        <p14:creationId xmlns:p14="http://schemas.microsoft.com/office/powerpoint/2010/main" val="28545673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79771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命沒了其他無用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3616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五、平安在你身上</a:t>
            </a:r>
            <a:endParaRPr lang="en-US" altLang="zh-TW" sz="3600" b="0" i="0" dirty="0">
              <a:solidFill>
                <a:srgbClr val="FFFF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為師要徒兒明白，人生有一定的</a:t>
            </a:r>
            <a:r>
              <a:rPr lang="en-US" altLang="zh-TW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無常</a:t>
            </a:r>
            <a:r>
              <a:rPr lang="en-US" altLang="zh-TW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，人既然來到世上，就有一定的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苦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要受，有一定的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業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要了。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803092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79771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命沒了其他無用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3616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六、現在修辦不會慢</a:t>
            </a:r>
            <a:endParaRPr lang="en-US" altLang="zh-TW" sz="3600" b="0" i="0" dirty="0">
              <a:solidFill>
                <a:srgbClr val="FFFF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從現在開始，只要徒兒肯下決心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，定下目標，就不會太遲。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若是要再想一想家庭、太太、孩子、先生、事業，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等你想好就太遲了！人生無常，誰也不知道下一刻會不會平安。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176440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79771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命沒了其他無用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3616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七、事情用智慧思考</a:t>
            </a:r>
            <a:endParaRPr lang="en-US" altLang="zh-TW" sz="3600" b="0" i="0" dirty="0">
              <a:solidFill>
                <a:srgbClr val="FFFF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所以很多事情咱們要用智慧去思考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，哪天性命都沒有了，你還要在意什麼？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我們不能保證明天還活著，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所以要時時刻刻，把握住每一個現在，因為，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現在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過去了，就沒有了。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87384772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2944</TotalTime>
  <Words>501</Words>
  <Application>Microsoft Office PowerPoint</Application>
  <PresentationFormat>如螢幕大小 (16:9)</PresentationFormat>
  <Paragraphs>33</Paragraphs>
  <Slides>7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13" baseType="lpstr">
      <vt:lpstr>標楷體</vt:lpstr>
      <vt:lpstr>Arial</vt:lpstr>
      <vt:lpstr>Calibri</vt:lpstr>
      <vt:lpstr>Franklin Gothic Book</vt:lpstr>
      <vt:lpstr>Wingdings 2</vt:lpstr>
      <vt:lpstr>科技</vt:lpstr>
      <vt:lpstr>命沒了其他無用 悟見講</vt:lpstr>
      <vt:lpstr>命沒了其他無用 悟見講</vt:lpstr>
      <vt:lpstr>命沒了其他無用 悟見講</vt:lpstr>
      <vt:lpstr>命沒了其他無用 悟見講</vt:lpstr>
      <vt:lpstr>命沒了其他無用 悟見講</vt:lpstr>
      <vt:lpstr>命沒了其他無用 悟見講</vt:lpstr>
      <vt:lpstr>命沒了其他無用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664</cp:revision>
  <dcterms:created xsi:type="dcterms:W3CDTF">2014-02-15T05:50:45Z</dcterms:created>
  <dcterms:modified xsi:type="dcterms:W3CDTF">2020-12-01T09:47:59Z</dcterms:modified>
  <cp:contentStatus/>
</cp:coreProperties>
</file>