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8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、及時回頭求解脫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張良大仙慈訓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都為了榮華富貴而追求，追到青春歲月都過了， 難道還不夠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名利恩愛的歡樂，怎能長久？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及時回頭的人，能真正解脫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十、天開科選要選上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現在希聖希賢，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上天在網羅人才，你們替上天宣揚，個個各盡其才，但是如果根不穩，就很容易倒塌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再好的人才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，你循其方針，卻理念不清不正確，那又有什麼用？該在哪裡下功夫，知道了嗎？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十一、待人處事培德性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要做中流砥柱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，要先把根基打好，這根基不光是有學問就夠的，這根基必須你本身從心性方面去修養，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培養你的德性，那就得從待人處事之道學起，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8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十二、除去凡心生道心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修道的路途考的很多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，要吃素也考，要辦道也考，樣樣事情都有考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時候可要看你們的心，你們的智慧了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，先要把凡心去除，你的道心才能生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喲！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2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7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、什麼都不被迷惑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張良大仙慈訓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世間一切不能帶走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，可是依舊，盲目的迷戀和執著，其實眼前的美景，也只是海市蜃樓，是否能夠件件漸漸，什麼都不迷惑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0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三、遇事用智慧判斷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張良大仙慈訓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在你富裕的時候，有沒有行仁又佈德？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在得失的關頭，聖與凡是否能抉擇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你困頓的時候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，能不能無怨又無憂？在名成立就的時候，你會不會來看透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9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四、真正快樂是無求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張良大仙慈訓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你知不知道了，真正的快樂是無求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。你知不知道，真正的擁有是捨得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5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五、不要迷失要回家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羔羊迷路了，是不是要找回回家的路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，所以為師，現在告訴你回家的路，就不要再迷失了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六、自覺覺他立他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世間的常情，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人情的冷暖，身為修道者，只能苦中作樂，逆來順受，轉識為智，斷惑學佛，滅業為善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無常中去見真常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，從無我中去見真我，達成自覺、覺他、自立、立他的工作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七、修道不執著人情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徒兒的良知良能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，還沒有完全顯現出來，修道辦道執著於形相，執著於人情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天理與人情相抵觸的時候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，你們就不知往哪一條路走。所以在無形當中，造下了冤孽因果，人不自知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15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八、認識無常的人生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短暫的人生中，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要認清楚什麼是常？什麼是無常？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是不易不變的真理，不遷不移的本性，而無常一到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古人說：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生死人無權，善惡天有律。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故世事能知足則常樂，聖事不知足則精進。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44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及時回頭求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九、修辦道盡心盡力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不管在台前或是幕後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，都要盡其本份 ，每個人都能把他的特點發揮出來，就是最好的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與人比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，一山比一山高，一切只求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就可以了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2405</TotalTime>
  <Words>801</Words>
  <Application>Microsoft Office PowerPoint</Application>
  <PresentationFormat>如螢幕大小 (16:9)</PresentationFormat>
  <Paragraphs>66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及時回頭求解脫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484</cp:revision>
  <dcterms:created xsi:type="dcterms:W3CDTF">2014-02-15T05:50:45Z</dcterms:created>
  <dcterms:modified xsi:type="dcterms:W3CDTF">2019-02-12T02:01:25Z</dcterms:modified>
  <cp:contentStatus/>
</cp:coreProperties>
</file>