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5" r:id="rId2"/>
    <p:sldId id="336" r:id="rId3"/>
    <p:sldId id="338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勿再迷昧於塵凡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一、勿再迷昧於塵凡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母垂金線差為師    諸天仙佛辦末盤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千方百計善信喚    勿再迷昧於塵凡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此時速向此身渡    正心正念存心間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勿將求道當迷信    勿將修道嫌麻煩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勿再迷昧於塵凡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二、修天道免除災劫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浩劫頻降娑婆世界，這是血淋淋的事實，無庸置疑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。仙佛前賢，唯恐眾生遭劫，所以指出天時緊急，如果再不修道，性命難保矣！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徒兒若沒有足夠的功德，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甚至為師神通再廣大，也難和你們的冤親債主說情啊！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417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勿再迷昧於塵凡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三、災劫已深入人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傻徒兒啊，還在迷昧不當一回事嗎？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災劫已經深入人間各地了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老母垂天象告訴世人，災難一觸而發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，徒兒在修辦中，還是那麼真心嗎？有沒有真理真修實辦呢？上天很著急啊！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757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勿再迷昧於塵凡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四、善氣格天佛助幫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慈悲義行善功廣    消冤解孽避災殃    正知正見心善良    止於至善且流長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善氣格天佛助幫    消災解厄保無恙    平心養氣病不侵    各自秉持誠心矣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890650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2951</TotalTime>
  <Words>298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勿再迷昧於塵凡 悟見講</vt:lpstr>
      <vt:lpstr>勿再迷昧於塵凡 悟見講</vt:lpstr>
      <vt:lpstr>勿再迷昧於塵凡 悟見講</vt:lpstr>
      <vt:lpstr>勿再迷昧於塵凡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662</cp:revision>
  <dcterms:created xsi:type="dcterms:W3CDTF">2014-02-15T05:50:45Z</dcterms:created>
  <dcterms:modified xsi:type="dcterms:W3CDTF">2021-05-11T01:38:54Z</dcterms:modified>
  <cp:contentStatus/>
</cp:coreProperties>
</file>