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05" r:id="rId4"/>
    <p:sldId id="304" r:id="rId5"/>
    <p:sldId id="306" r:id="rId6"/>
    <p:sldId id="309" r:id="rId7"/>
    <p:sldId id="310" r:id="rId8"/>
    <p:sldId id="303" r:id="rId9"/>
    <p:sldId id="302" r:id="rId10"/>
    <p:sldId id="307" r:id="rId11"/>
    <p:sldId id="301" r:id="rId12"/>
    <p:sldId id="308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、圓滿家人不容易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世人都說做人很難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，譬如在家庭裡，有父母、兄弟姐妹、兒女等複雜關係，要保持圓滿的關係，實在不簡單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六、往昔業力難轉化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一個人的個性、才華，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有些是先天性，任何後天作為也改變不了。但若後天能夠改變的盡力去做，縱然無益當前，也有益日後；無助於父母，也益於子孫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65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七、天無絕人之路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一分功德，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一分回報，只是時間有先後，不能一味想立即轉變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執著求報應之心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，反增無限痛苦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92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七、天無絕人之路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如一個一心想考取大學的學生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，一旦落榜想不開而自殺，那不是比落榜更慘嗎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行行出狀元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，今年落榜，明年再來，考不取學校，去學技術或學做生意，來日的前途，有時比考上大學的人，更加輝煌騰達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4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八、一切隨緣莫強求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一切隨緣，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強求來的東西，有時反而不是美好的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盡心盡力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，上天自有安排，人人能抱此人生觀，得失之心淡然處之，則人生的意義，將會更加光明自在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25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九、不能怨天尤人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有時稍做了一點善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事，便向神明求東求西，好像仙佛神聖，欠了他一大筆債似的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能如願以償便好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，若不能如願，則怨天怨地，怨仙佛不靈，甚至從此視鬼神為空談，而自甘墮落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0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4000" dirty="0" smtClean="0">
                <a:solidFill>
                  <a:srgbClr val="FF0000"/>
                </a:solidFill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十、冤欠纏身難化解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命裡有時終歸有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裡無時到底無，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萬事不由人計較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一身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都是命安排。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有時仙佛雖慈悲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，但那冤孽不放過你，你叫仙佛神聖如何做，你才會滿意呢？</a:t>
            </a:r>
          </a:p>
        </p:txBody>
      </p:sp>
    </p:spTree>
    <p:extLst>
      <p:ext uri="{BB962C8B-B14F-4D97-AF65-F5344CB8AC3E}">
        <p14:creationId xmlns:p14="http://schemas.microsoft.com/office/powerpoint/2010/main" val="5774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二、做人就像做厨師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比如一個廚師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，要料理出，合幾十人胃口的飯菜，有時比登天還難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喜好吃麵，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有人喜歡吃飯，有人喜甜，有人愛鹹，一鍋飯菜，如何能有多種口味呢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06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三、走入社會做人難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出了家庭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，走到社會，又充滿了虛偽奸詐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公共關係，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又是一門大學問，令人大嘆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真難做人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07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四、神也難為阿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兒啊！你不知道做神更難。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你看賣冰的，祈求太陽高照；種田的，禱告天雨快來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期望門庭若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市，病人祈願身體早康，世人在神前各立下了這些期望，讓神明一時傖惶失措，不知如何是好？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93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四、神也難為阿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賣冰的說：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神不靈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。若大熱天，種田的說：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神不應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。這些問題，困擾神界已久，故神仙大嘆，做神更難！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05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土地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公的煩惱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坐鎮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土地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                             煩惱比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供拜我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畜牲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聲吾害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牠                               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聲加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448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媽祖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幫忙                      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那瑤宮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                         媽祖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感嘆                        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屍體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                      慶祝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生日                       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氣瀰滿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室                         引來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侵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                        時代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改變                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品不宜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祭                   血氣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                           神明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本慈悲 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何忍血肉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52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五、神人皆大歡喜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那麼到底如何做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，才能使神人皆大歡喜呢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看，為人盡力去做人，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當然不能讓每個人都滿意，只要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無愧於心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神盡力去幫助世人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，當然也不能盡如人意，但只要問自個兒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心神無愧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就好了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06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做人難做神也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六、往昔業力難轉化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因為人世間的際遇，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各有其複雜的前世、今生等因果牽連，有些事情，不能憑一下子之發心，而改變局勢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81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492</TotalTime>
  <Words>879</Words>
  <Application>Microsoft Office PowerPoint</Application>
  <PresentationFormat>如螢幕大小 (16:9)</PresentationFormat>
  <Paragraphs>72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  <vt:lpstr>做人難做神也難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207</cp:revision>
  <dcterms:created xsi:type="dcterms:W3CDTF">2014-02-15T05:50:45Z</dcterms:created>
  <dcterms:modified xsi:type="dcterms:W3CDTF">2017-09-21T02:31:04Z</dcterms:modified>
  <cp:contentStatus/>
</cp:coreProperties>
</file>