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0" r:id="rId2"/>
    <p:sldId id="331" r:id="rId3"/>
    <p:sldId id="341" r:id="rId4"/>
    <p:sldId id="340" r:id="rId5"/>
    <p:sldId id="339" r:id="rId6"/>
    <p:sldId id="338" r:id="rId7"/>
    <p:sldId id="337" r:id="rId8"/>
    <p:sldId id="336" r:id="rId9"/>
    <p:sldId id="335" r:id="rId10"/>
    <p:sldId id="334" r:id="rId11"/>
    <p:sldId id="333" r:id="rId12"/>
    <p:sldId id="332" r:id="rId13"/>
    <p:sldId id="342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319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修道能跳出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、得道就可成仙佛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今天徒兒們都沾光沾恩，能夠得聞這個大道，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就好比一隻蒼蠅，牠附在千里馬的尾巴上，牠就可以走到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千里那麼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遠。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讓你們可以和聖賢人 媲美，可以做聖賢、可以成仙佛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修道能跳出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十、修道時時要感恩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希望徒兒們，時時記得感恩，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感什麼恩呢？對你好的人，你也感恩，對你不好的人，還是感恩。地上的仇人是你將來天上的恩人。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你如果沒有他這樣磨鍊 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，你怎麼能造就？你怎麼能夠脫穎？你怎麼能夠有這力氣要衝刺？怎麼 能夠站起來？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25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修道能跳出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十一、要修道也要辦道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為什麼還不想開，好好走、好好做呢？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不要說自己年輕，棺材裡面裝的是死人啊！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這個時期，徒兒們不是不知道 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縱使你辦道辛苦，辛苦幾年，內德要修，就算你不辦道也要修道。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 在你要修道，就要辦道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，是這份機緣，徒兒們要好好掌握著，路要認清楚， 才走得踏實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14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修道能跳出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天道真的很可貴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有沒有覺得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真的很可貴！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就算你再多的錢，都難買。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這關係到你生死，關係到你九玄七祖，關係到你未來命運，生死關鍵啊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！豈能兒戲開玩笑。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484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       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208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修道能跳出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二、沾到天恩求天道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想想你們，紅塵世界這麼大，在三千大干世界裡面，你們就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好比灰塵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這麼小，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今天若不是天開普渡，你們能夠得這個道嗎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0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修道能跳出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三、修道能跳出苦海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跳得出來的是英雄，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跳不出來的是什麼？狗熊，對不對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諸天仙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佛教你們跳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，一次要跳得比一次還高，你跳到了，你就成就了，那些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辛苦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算什麼？你不肯跳，你沒辦法成就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736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修道能跳出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四、有辦有功有果位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將來咱們辦道，辦了有功勞、有苦勞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，回到上天，咱們得封功定果，對不對？ 你總不能說，那個人還沒上來，老師先留個位子給他吧？這樣總不好吧！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想跟為師見面，得要有點機緣嘛，對不對？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而且得要有點心嘛！有心就排除萬難囉！是不是啊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612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修道能跳出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五、我們使命幫助人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為師說了，人家做得不好，自己要做得比人家還好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：不要人家做得不好，你就想離開、你就想逃避。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他們做得不好，更是需要徒兒們 、辦事人員、講師、講員來輔助他好。你們的使命就是要幫助人，忘了嗎 ？沒有忘吧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58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修道能跳出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六、辦道救人真人生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就算在上者不好，你們要幫助到他好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；他不明白，你要默默的做，這是你們的使命啊！咱們要認清楚這個，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生命就是一呼一吸，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吃飯是張嘴合嘴，還不如走有意義的這一條路，辦道 、救人、幫助人，而不是為自己的七情六慾，為自己的事業、凡業在不停 的煩惱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372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修道能跳出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七、修道是修好自己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為師要徒兒們知道，修道是修自己，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咱們不要看人修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不好，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可以顯出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，也因為人家不好，所以要你們去輔助人家，要他好，聽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明白嗎？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339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修道能跳出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八、盡心盡力做就好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自己盡責就好，不要想太多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，今天辦事看自己一份心，不要看別人，你看你自己！渡人，盡心盡力了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盡心盡力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了就好了嘛！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責怪自己責怪一次就好了，下次就改過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461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修道能跳出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九、修道不要管別人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說發心， 捫心自問自己，有沒有發心？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你自個兒有做到就好了；講責任，有沒有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盡責任，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自個兒有盡責任，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不要管別人。無畏施，該做就做，不要想這麼多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068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2375</TotalTime>
  <Words>984</Words>
  <Application>Microsoft Office PowerPoint</Application>
  <PresentationFormat>如螢幕大小 (16:9)</PresentationFormat>
  <Paragraphs>67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修道能跳出苦海 悟見講</vt:lpstr>
      <vt:lpstr>修道能跳出苦海 悟見講</vt:lpstr>
      <vt:lpstr>修道能跳出苦海 悟見講</vt:lpstr>
      <vt:lpstr>修道能跳出苦海 悟見講</vt:lpstr>
      <vt:lpstr>修道能跳出苦海 悟見講</vt:lpstr>
      <vt:lpstr>修道能跳出苦海 悟見講</vt:lpstr>
      <vt:lpstr>修道能跳出苦海 悟見講</vt:lpstr>
      <vt:lpstr>修道能跳出苦海 悟見講</vt:lpstr>
      <vt:lpstr>修道能跳出苦海 悟見講</vt:lpstr>
      <vt:lpstr>修道能跳出苦海 悟見講</vt:lpstr>
      <vt:lpstr>修道能跳出苦海 悟見講</vt:lpstr>
      <vt:lpstr>修道能跳出苦海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487</cp:revision>
  <dcterms:created xsi:type="dcterms:W3CDTF">2014-02-15T05:50:45Z</dcterms:created>
  <dcterms:modified xsi:type="dcterms:W3CDTF">2019-03-01T03:21:06Z</dcterms:modified>
  <cp:contentStatus/>
</cp:coreProperties>
</file>