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41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、做好人就是佛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吉人閑靜少言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人和氣安詳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吉人淡泊明志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人淳樸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敦厚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人知足常樂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人成人之美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吉人行圓智方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人善與人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人為所當為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止於至善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十、吉人為所當為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吉人為所當為，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該做的事要去做。父母如果做錯了，我們要委婉地勸諫，而不是像教訓小孩一樣用罵的。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在佛堂的前輩，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如果有衝突，我們一樣委婉地講，私底下去講。想要得到尊嚴，是每一個人最原始的追求，想要得到人家尊敬，是人最原始的渴望、渴求知道嗎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92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十一、吉人止於至善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吉人止於至善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，該止的時候就要止。至善的地方在哪裡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就在我們的「佛性」，我們常常要回歸最原始的地方。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剛剛講了不要胡思亂想，把心收回來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，三分鐘、五分鐘讓自己靜一靜，萬緣放下把心收回來。當你清靜一念不生的時候，就跟仙佛菩薩在一起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1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十二、成全兒女修天道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年輕人要鼓勵他們多出來佛堂幫辦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，其實兒女修道受益最大的是父母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了道理就會孝順，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聽了道理就不會頂嘴，就改變了愈來愈溫柔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2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、要常聽天道道理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所以性理心法要一而再、再而三地聽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，讓自己很深刻地改變，讓道理常駐自己的心頭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道理變成我們的習慣，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不容易變樣了。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0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二、沒事就少説話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沒事不要講很多話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動是非生，口開神氣散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一開口講話神氣就一直耗散。舌頭動的時候是講人家好話比較多，還是是非比較多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人與人之間，有時候吐吐苦水也是人之常情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，但是講得太過之會損耗自己的德行，也會讓我們跟眾生結下惡緣。所以沒事情的時候，讓自己靜一靜，少說話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8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三、渡父母求道修道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我們要像對親密愛人一樣對待父母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，所謂「親由我孝壽由天」，哪一天父母不在了，我們心裡沒有遺憾，這樣不是很好嗎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現在就要改變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，要有很大的決心毅力，還要有很大的恆心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6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四、找好處是天堂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人生是自己的，能夠掌握自己的心念，才掌握自己的人生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。每天都注意糟糕的事情，保證你的人生一定很糟糕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看人家不好的，這輩子就不好了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。所以才說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「說好話有力量，找好處是天堂。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74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五、吉人淡泊明志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「吉人淡泊明志」要很淡泊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，明白自己的志向在哪裡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欲望很重那很可憐，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一直在追求外在的東西，就沒有辦法頃聽內在的聲音。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3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六、福氣自然會來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要選擇對我們德行有幫助的朋友，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自然在我們人生路上，也會有很大的助益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財富或物質上的享受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，每個人都有自己的福氣，你不用心機，時間到了自然就會出現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65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七、隨喜功德是功德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老老實實地做人、做事，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每一個人的機緣不同。人家好的時候，不必去忌妒他，自己好的時候也不用很驕傲，這一切都是過眼雲煙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要有隨喜的心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，看到人家好替他高興，也是有功德，是什麼功德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隨喜功德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6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八、吉人行圓智方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吉人行圓智方，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在外面處世都很圓融，但我們內心有一把尺，有我們的原則。在外面不要處處跟人家起衝突，如果跟人家建議，人家不接受，就是他福氣問題了。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為你好如果你接受了，就是你很有福氣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，如果你不接受就是你的福氣還沒有來到，是你人生的學習過程還沒有到達那裡。所以說不是人家不好，以後用這種觀點來待人處世，自己會過得比較開心一點。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39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九、吉人善與人同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吉人善與人同，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人家做善事，就好像自己做善事一樣很開心。自己做了善事，能夠跟別人一起分享；一個真正有修養的人，能夠抬高別人，才是真正有修養、有本事。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一個只會打壓別人的人，不是真正有本事，聽懂嗎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要記住，能夠成全別人，能夠抬高別人才是真正的本事。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2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2353</TotalTime>
  <Words>977</Words>
  <Application>Microsoft Office PowerPoint</Application>
  <PresentationFormat>如螢幕大小 (16:9)</PresentationFormat>
  <Paragraphs>71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修道的人生價值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468</cp:revision>
  <dcterms:created xsi:type="dcterms:W3CDTF">2014-02-15T05:50:45Z</dcterms:created>
  <dcterms:modified xsi:type="dcterms:W3CDTF">2018-12-22T02:49:18Z</dcterms:modified>
  <cp:contentStatus/>
</cp:coreProperties>
</file>