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4" r:id="rId4"/>
    <p:sldId id="303" r:id="rId5"/>
    <p:sldId id="305" r:id="rId6"/>
    <p:sldId id="302" r:id="rId7"/>
    <p:sldId id="301" r:id="rId8"/>
    <p:sldId id="306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2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怨家來相聚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怨家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叫「怨家」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？因打殺，所以你欠我，我怨恨你，今生你害我，來世我害你，這叫怨家。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有沒有看過兇殺案？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殺了人然後再自殺，一起到地府去結案，這叫「怨家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八、要善了家人之緣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每個家庭成員的組合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，都來自於緣份。能成為你的女兒，那是因為她與你有緣。如果不能成為你的女兒，她也會借某種因緣，離你而去。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所以，我們要有正面的想法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，多一點體諒與包容，聚時要珍惜，一旦失去了，要祝福，讓每個緣，每回的相聚都有好的結果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7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九、夫妻要同修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夫妻有緣在一起同修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，不管是順是逆，都要一起走過。因為你們是修辦路上最好的夥伴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，要時時記住對方的好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，忘掉所有的不好，才能成就更多的道化家庭。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8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二、有些夫妻是怨家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怨家很厲害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，覺得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非常非常對眼，結婚後卻反目成仇，這就是怨家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1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三、好伴也會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endParaRPr lang="zh-TW" altLang="en-US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因果會蒙蔽人的智慧和理性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，當你覺得很好或很想要追求的人、事、物，但是一旦因果現前的時候，他就一百八十度的大轉變：這叫做怨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家。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所以夫妻會愈看愈討厭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，這是哪裡來的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8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四、討債的來相聚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濟公老師說：債主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比如前世你欠別人一百兩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，你沒錢還，下輩子當他的父親，存了一些家財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還沒享受到就死掉了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，將錢財留給你的子女去繼承，這樣也是在還債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0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四、討債的來相聚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濟公老師說：債主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做父母的心頭會難過，存了一輩子的錢買樓房、汽車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什麼都有，但是你就是欠別人，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給你的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子女，是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歡喜甘願的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，若叫你們將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錢財，拿來布施，或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拿來幫助別人，你們不一定，還不願意，所以徒兒要看破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91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五、還債的來相聚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濟公老師說：償債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子女欠雙親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有的人生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下來，就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很苦命，像坤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道，有的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小小年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被賣掉的；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生病或者是什麼的，一天到晚向子女伸手要錢；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臥病，子女要做牛、做馬的；也有的父母親需索無度，子女要做牛、做馬的，這都是屬於「相欠債」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5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六、還願的來相聚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濟公老師說：本願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有的人要死了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，說來世要結為夫妻的，這叫做許願：也有人欠別人錢，結果他說來世要做牛、做馬來還，這也叫做許願，做他家畜道的眷屬，做他家的狗、牛、豬、羊、馬，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還是做佛門的牛、馬比較好，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做佛門的龍象、做佛的眷屬比較好，許這種願，好一點吧，最起碼讓佛祖騎，也能光榮回天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9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七、善知識來相聚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濟公老師說：真友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所謂的「真友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善知識，現眷屬身渡化方便。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一個家庭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先天許願的金童玉女，或者是仙真菩薩要來渡化這一家人、渡化一方、渡化有緣人、這叫做真友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七、善知識來相聚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濟公老師說：真友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是累世，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你們是同修，一起許愿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如果你先開悟，你就來渡我，我若先開悟，我就渡你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也是許願的一種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，這樣有可能會結為眷屬，也有可能結為親戚朋友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75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490</TotalTime>
  <Words>907</Words>
  <Application>Microsoft Office PowerPoint</Application>
  <PresentationFormat>如螢幕大小 (16:9)</PresentationFormat>
  <Paragraphs>58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  <vt:lpstr>修天道了塵緣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213</cp:revision>
  <dcterms:created xsi:type="dcterms:W3CDTF">2014-02-15T05:50:45Z</dcterms:created>
  <dcterms:modified xsi:type="dcterms:W3CDTF">2017-10-13T03:10:56Z</dcterms:modified>
  <cp:contentStatus/>
</cp:coreProperties>
</file>