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9" r:id="rId5"/>
    <p:sldId id="34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9B010A9E-155B-4F42-BE15-D02278602C7A}"/>
    <pc:docChg chg="custSel addSld modSld">
      <pc:chgData name="老兄 悟見" userId="d3c841b5715e98f1" providerId="LiveId" clId="{9B010A9E-155B-4F42-BE15-D02278602C7A}" dt="2021-09-30T03:23:05.926" v="40" actId="207"/>
      <pc:docMkLst>
        <pc:docMk/>
      </pc:docMkLst>
      <pc:sldChg chg="modSp mod">
        <pc:chgData name="老兄 悟見" userId="d3c841b5715e98f1" providerId="LiveId" clId="{9B010A9E-155B-4F42-BE15-D02278602C7A}" dt="2021-09-30T03:21:34.174" v="24" actId="207"/>
        <pc:sldMkLst>
          <pc:docMk/>
          <pc:sldMk cId="2451051432" sldId="345"/>
        </pc:sldMkLst>
        <pc:spChg chg="mod">
          <ac:chgData name="老兄 悟見" userId="d3c841b5715e98f1" providerId="LiveId" clId="{9B010A9E-155B-4F42-BE15-D02278602C7A}" dt="2021-09-30T03:21:34.174" v="24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9B010A9E-155B-4F42-BE15-D02278602C7A}" dt="2021-09-30T03:21:56.667" v="28" actId="207"/>
        <pc:sldMkLst>
          <pc:docMk/>
          <pc:sldMk cId="4114564512" sldId="346"/>
        </pc:sldMkLst>
        <pc:spChg chg="mod">
          <ac:chgData name="老兄 悟見" userId="d3c841b5715e98f1" providerId="LiveId" clId="{9B010A9E-155B-4F42-BE15-D02278602C7A}" dt="2021-09-30T03:21:56.667" v="28" actId="207"/>
          <ac:spMkLst>
            <pc:docMk/>
            <pc:sldMk cId="4114564512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9B010A9E-155B-4F42-BE15-D02278602C7A}" dt="2021-09-30T03:22:19.331" v="32" actId="207"/>
        <pc:sldMkLst>
          <pc:docMk/>
          <pc:sldMk cId="889399309" sldId="347"/>
        </pc:sldMkLst>
        <pc:spChg chg="mod">
          <ac:chgData name="老兄 悟見" userId="d3c841b5715e98f1" providerId="LiveId" clId="{9B010A9E-155B-4F42-BE15-D02278602C7A}" dt="2021-09-30T03:22:19.331" v="32" actId="207"/>
          <ac:spMkLst>
            <pc:docMk/>
            <pc:sldMk cId="889399309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9B010A9E-155B-4F42-BE15-D02278602C7A}" dt="2021-09-30T03:23:05.926" v="40" actId="207"/>
        <pc:sldMkLst>
          <pc:docMk/>
          <pc:sldMk cId="3666133249" sldId="348"/>
        </pc:sldMkLst>
        <pc:spChg chg="mod">
          <ac:chgData name="老兄 悟見" userId="d3c841b5715e98f1" providerId="LiveId" clId="{9B010A9E-155B-4F42-BE15-D02278602C7A}" dt="2021-09-30T03:23:05.926" v="40" actId="207"/>
          <ac:spMkLst>
            <pc:docMk/>
            <pc:sldMk cId="3666133249" sldId="348"/>
            <ac:spMk id="5" creationId="{00000000-0000-0000-0000-000000000000}"/>
          </ac:spMkLst>
        </pc:spChg>
      </pc:sldChg>
      <pc:sldChg chg="modSp mod">
        <pc:chgData name="老兄 悟見" userId="d3c841b5715e98f1" providerId="LiveId" clId="{9B010A9E-155B-4F42-BE15-D02278602C7A}" dt="2021-09-30T03:22:42.215" v="36" actId="207"/>
        <pc:sldMkLst>
          <pc:docMk/>
          <pc:sldMk cId="3304669249" sldId="349"/>
        </pc:sldMkLst>
        <pc:spChg chg="mod">
          <ac:chgData name="老兄 悟見" userId="d3c841b5715e98f1" providerId="LiveId" clId="{9B010A9E-155B-4F42-BE15-D02278602C7A}" dt="2021-09-30T03:22:42.215" v="36" actId="207"/>
          <ac:spMkLst>
            <pc:docMk/>
            <pc:sldMk cId="3304669249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你為何不脫輪迴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一、人的生命很珍貴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人的生命很珍貴卻也很脆弱，誰也無法保證自己能永遠平安無事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。所以處事要戰戰兢兢，別浪費生命於無意義的事上。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明白了人生的真諦和自己的使命和責任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，一步一步實踐出來，如此可成就自己，同時也能成就別人。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你為何不脫輪迴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二、生死輪迴無終期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你們有沒有覺得你的人生在變？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一年一年的老，由少而壯，由壯而老，最後終究一死，這樣的生死輪迴是永無終期的。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但如果求道後，好好修道就可了斷。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所以求道後要了你的愿，愿了了，才能回去。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4564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你為何不脫輪迴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三、乘愿與帶業不同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回去以後，看到眾生受苦，會不會想要再下來救渡眾生？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這種生，與那種輪迴的生一樣嗎？一種是帶業來到世間，一種是乘愿而來，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你們是帶業而來，或是乘愿而來的？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既知有業，有愿就要了業了愿。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9399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你為何不脫輪迴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四、發揮你生命之光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人的生命是有極限的，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可是只要你發揮你生命之光，就會有無窮能量。所以徒兒們要好好的發揮你們自己，以你們的才華去幫助別人，奉獻給社會。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人生不過如此，為何苦於奔波忙碌？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命是這麼的渺小，渺小得如一粒沙子啊！所以好好奮鬥，即使你這麼渺小，但上天要你啊！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4669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你為何不脫輪迴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五、天生我才必有用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天生我才必有用，好好善用你自己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，發揮你的才藝，發揮你的智慧，用在社會上，用在世界上，造成好的橋樑。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既然你已經知道有這一座天橋，我們要好好的把它造得更長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，造得更高，攀得更遠，讓有緣的佛子，也能沾到老母的慈光。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613324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3055</TotalTime>
  <Words>455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你為何不脫輪迴 悟見講</vt:lpstr>
      <vt:lpstr>你為何不脫輪迴 悟見講</vt:lpstr>
      <vt:lpstr>你為何不脫輪迴 悟見講</vt:lpstr>
      <vt:lpstr>你為何不脫輪迴 悟見講</vt:lpstr>
      <vt:lpstr>你為何不脫輪迴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2021-09-30T03:23:07Z</dcterms:modified>
  <cp:contentStatus/>
</cp:coreProperties>
</file>