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0CCB6C45-312D-4D6C-BDEA-637FC0EF6589}"/>
    <pc:docChg chg="custSel addSld modSld">
      <pc:chgData name="老兄 悟見" userId="d3c841b5715e98f1" providerId="LiveId" clId="{0CCB6C45-312D-4D6C-BDEA-637FC0EF6589}" dt="2021-10-17T03:51:42.169" v="121"/>
      <pc:docMkLst>
        <pc:docMk/>
      </pc:docMkLst>
      <pc:sldChg chg="modSp mod">
        <pc:chgData name="老兄 悟見" userId="d3c841b5715e98f1" providerId="LiveId" clId="{0CCB6C45-312D-4D6C-BDEA-637FC0EF6589}" dt="2021-10-17T03:51:42.169" v="121"/>
        <pc:sldMkLst>
          <pc:docMk/>
          <pc:sldMk cId="2451051432" sldId="345"/>
        </pc:sldMkLst>
        <pc:spChg chg="mod">
          <ac:chgData name="老兄 悟見" userId="d3c841b5715e98f1" providerId="LiveId" clId="{0CCB6C45-312D-4D6C-BDEA-637FC0EF6589}" dt="2021-10-17T03:51:42.169" v="121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0CCB6C45-312D-4D6C-BDEA-637FC0EF6589}" dt="2021-09-21T05:57:41.145" v="80"/>
        <pc:sldMkLst>
          <pc:docMk/>
          <pc:sldMk cId="3048705634" sldId="346"/>
        </pc:sldMkLst>
        <pc:spChg chg="mod">
          <ac:chgData name="老兄 悟見" userId="d3c841b5715e98f1" providerId="LiveId" clId="{0CCB6C45-312D-4D6C-BDEA-637FC0EF6589}" dt="2021-09-21T05:57:41.145" v="80"/>
          <ac:spMkLst>
            <pc:docMk/>
            <pc:sldMk cId="3048705634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0CCB6C45-312D-4D6C-BDEA-637FC0EF6589}" dt="2021-09-21T05:58:17.348" v="87" actId="207"/>
        <pc:sldMkLst>
          <pc:docMk/>
          <pc:sldMk cId="1997353721" sldId="347"/>
        </pc:sldMkLst>
        <pc:spChg chg="mod">
          <ac:chgData name="老兄 悟見" userId="d3c841b5715e98f1" providerId="LiveId" clId="{0CCB6C45-312D-4D6C-BDEA-637FC0EF6589}" dt="2021-09-21T05:58:17.348" v="87" actId="207"/>
          <ac:spMkLst>
            <pc:docMk/>
            <pc:sldMk cId="1997353721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0CCB6C45-312D-4D6C-BDEA-637FC0EF6589}" dt="2021-10-17T03:42:18.972" v="117"/>
        <pc:sldMkLst>
          <pc:docMk/>
          <pc:sldMk cId="3620416726" sldId="348"/>
        </pc:sldMkLst>
        <pc:spChg chg="mod">
          <ac:chgData name="老兄 悟見" userId="d3c841b5715e98f1" providerId="LiveId" clId="{0CCB6C45-312D-4D6C-BDEA-637FC0EF6589}" dt="2021-10-17T03:42:18.972" v="117"/>
          <ac:spMkLst>
            <pc:docMk/>
            <pc:sldMk cId="3620416726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0CCB6C45-312D-4D6C-BDEA-637FC0EF6589}" dt="2021-09-21T05:59:40.547" v="99" actId="207"/>
        <pc:sldMkLst>
          <pc:docMk/>
          <pc:sldMk cId="3793024882" sldId="349"/>
        </pc:sldMkLst>
        <pc:spChg chg="mod">
          <ac:chgData name="老兄 悟見" userId="d3c841b5715e98f1" providerId="LiveId" clId="{0CCB6C45-312D-4D6C-BDEA-637FC0EF6589}" dt="2021-09-21T05:59:40.547" v="99" actId="207"/>
          <ac:spMkLst>
            <pc:docMk/>
            <pc:sldMk cId="3793024882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你可知生老病死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一、先談生與老之苦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人生之苦，與生俱來，從出生就帶來的，</a:t>
            </a:r>
            <a:endParaRPr lang="en-US" altLang="zh-TW" sz="3600" b="0" i="0" dirty="0">
              <a:solidFill>
                <a:srgbClr val="00B0F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生之苦：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嬰兒在媽媽的肚子裡就苦，若媽媽喝熱的，就熱得要命，喝冷的就冷的要死，要生產過產道之時，是</a:t>
            </a:r>
            <a:r>
              <a:rPr lang="zh-TW" altLang="en-US" sz="3600" b="0" i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在拼命，拼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得過就生，拼不過就死。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老之苦：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老苦不苦？老了牙齒掉光了，好吃的東西都不能吃，老了走不動了，身體不能做主，種種的不方便，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苦啊！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你可知生老病死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0398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二、再談病與死之苦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病之苦：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有生過病嗎？小病就很痛了，大病更不用講了，手術時若不用麻醉藥，這樣割你們根本無法忍受。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死之苦：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若未求道之人，醫生說只剩十天的生命，你會很高興的說，我終於可以解脫了嗎？怕得要死，只有求道修道之人才能視死如歸，若不是好人，死後要下地獄去受刑罰。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870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你可知生老病死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三、學師世世渡衆生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你們的靈，跟為師的靈是一樣的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，為師累世以來，每一次的投胎轉世，都是來渡化眾生的，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希望你們也是跟為師一樣的。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7353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你可知生老病死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四、求道真是不容易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佛乃人修成的，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得人身才有機緣來求道，若是身為牛、羊或是狗，雖然大道在人間，也無法得道。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五官端正身體健全才能求道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，瞎眼、啞巴、耳聾身體有殘缺不可以求道，在五十年前，理髮的、殺豬的、唱歌的不能求道，在釋迦牟尼佛時，坤道無法得道。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3024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你可知生老病死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五、坤道能修沾佛恩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回教徒坤道不能進入佛寺裡面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，只能站在大門外來膜拜，古時候在中國，男人若不在家，若有人來敲門，女人則回答說沒有人在家，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可見古時候坤道女人沒有出頭天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，這時全沾了觀音菩薩及師母月慧菩薩的光。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041672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3070</TotalTime>
  <Words>472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你可知生老病死 悟見講</vt:lpstr>
      <vt:lpstr>你可知生老病死 悟見講</vt:lpstr>
      <vt:lpstr>你可知生老病死 悟見講</vt:lpstr>
      <vt:lpstr>你可知生老病死 悟見講</vt:lpstr>
      <vt:lpstr>你可知生老病死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2021-10-17T03:51:45Z</dcterms:modified>
  <cp:contentStatus/>
</cp:coreProperties>
</file>