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今世是來結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、榮華終成三更夢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榮華終成三更夢　　富貴還同九月霜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生老病死難替代　　甜酸苦辣自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承當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徒巧計誇伶俐　　天自從容作主張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諂趨貪嗔真地府　　公平正直即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1224" y="1827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今世是來結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十、一苦永享太平年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風和日朗海清宴　面南背北是堯天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那時不虧今時苦　一苦永享太平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揚名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耀祖門楣顯　光前裕後接香煙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今日為師不多表　明日再批第五篇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430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1224" y="1827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今世是來結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二、莫如早隱覓性王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獐因香重身先死　　蠶為絲多命早亡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生前枉費心千萬　　死後空赤手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一雙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由此看來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果何趣　　莫如早隱覓性王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果然明瞭其中意　　自知道運誰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承當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813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1224" y="1827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今世是來結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三、桑田滄海非尋常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悲歡離合朝朝變　桑田滄海非尋常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鬥勝逞強原有害　百年世事戲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一場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傾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刻戲罷鑼鼓畢　但問何處是家鄉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今日為師說此段　言淺意濃要究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詳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803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1224" y="1827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今世是來結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四、回想三六未選備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豈知道內生意外　你強他弱兩分幫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明處未顯暗處洩　顛顛倒倒我着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忙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回想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三六未選備　又加四八苦汪洋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此際逆舟未容渡　暗裏有我懇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老娘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883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1224" y="1827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今世是來結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五、萬世師表由凡作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中流波險未容渡　虛心自然護佑前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皇天無親惟德輔　揚帆風順彼岸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邊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萬世師表由凡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　跟得上的即聖賢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一日之師終身父　下蔭後嗣續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香煙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771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1224" y="1827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今世是來結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六、況今正逢結果日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況今正逢結果日　九關穿聯成大丹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真理無為生萬象　任爾賢哲難識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今末法俗學士　高山流水向誰彈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當明河洛真端底　有形河圖是地盤 </a:t>
            </a:r>
          </a:p>
        </p:txBody>
      </p:sp>
    </p:spTree>
    <p:extLst>
      <p:ext uri="{BB962C8B-B14F-4D97-AF65-F5344CB8AC3E}">
        <p14:creationId xmlns:p14="http://schemas.microsoft.com/office/powerpoint/2010/main" val="134194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1224" y="1827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今世是來結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七、黃中通理周易言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無極靜理結方地　黃中通理周易言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洛書流行太極氣 升降浮沉運星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盤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有清濁分高下 高者行速下遲焉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氣行遲速憑星驗 因此纔方九重天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553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1224" y="1827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今世是來結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八、無極理命先天在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為物不二生不測　但是聖者亦難言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無極理命先天在　太極氣命性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後天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在理氣魚在水　息息相通與相連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只為淫雜二層念　物慾引去不知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09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1224" y="1827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今世是來結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九、昧理從慾日流下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昧理從慾日流下　大地生機漸剝殘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只為爾等一點性　櫛風沐雨終日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道法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雙顯清洪備　浩浩蕩蕩在西邊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中外兵戈皆入庫　左道疊起盡收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485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530</TotalTime>
  <Words>232</Words>
  <Application>Microsoft Office PowerPoint</Application>
  <PresentationFormat>如螢幕大小 (16:9)</PresentationFormat>
  <Paragraphs>50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今世是來結正果 悟見講</vt:lpstr>
      <vt:lpstr>今世是來結正果 悟見講</vt:lpstr>
      <vt:lpstr>今世是來結正果 悟見講</vt:lpstr>
      <vt:lpstr>今世是來結正果 悟見講</vt:lpstr>
      <vt:lpstr>今世是來結正果 悟見講</vt:lpstr>
      <vt:lpstr>今世是來結正果 悟見講</vt:lpstr>
      <vt:lpstr>今世是來結正果 悟見講</vt:lpstr>
      <vt:lpstr>今世是來結正果 悟見講</vt:lpstr>
      <vt:lpstr>今世是來結正果 悟見講</vt:lpstr>
      <vt:lpstr>今世是來結正果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240</cp:revision>
  <dcterms:created xsi:type="dcterms:W3CDTF">2014-02-15T05:50:45Z</dcterms:created>
  <dcterms:modified xsi:type="dcterms:W3CDTF">2017-12-29T02:23:26Z</dcterms:modified>
  <cp:contentStatus/>
</cp:coreProperties>
</file>