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9" d="100"/>
          <a:sy n="89" d="100"/>
        </p:scale>
        <p:origin x="6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一、榮華終成三更夢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榮華終成三更夢　　富貴還同九月霜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生老病死難替代　　甜酸苦辣自承當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人徒巧計誇伶俐　　天自從容作主張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諂趨貪嗔真地府　　公平正直即天堂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 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十、一苦永享太平年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風和日朗海清宴　面南背北是堯天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那時不虧今時苦　一苦永享太平年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揚名耀祖門楣顯　光前裕後接香煙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今日為師不多表　明日再批第五篇</a:t>
            </a:r>
          </a:p>
        </p:txBody>
      </p:sp>
    </p:spTree>
    <p:extLst>
      <p:ext uri="{BB962C8B-B14F-4D97-AF65-F5344CB8AC3E}">
        <p14:creationId xmlns:p14="http://schemas.microsoft.com/office/powerpoint/2010/main" val="363430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二、莫如早隱覓性王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獐因香重身先死　　蠶為絲多命早亡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生前枉費心千萬　　死後空赤手一雙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由此看來果何趣　　莫如早隱覓性王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果然明瞭其中意　　自知道運誰承當</a:t>
            </a:r>
          </a:p>
        </p:txBody>
      </p:sp>
    </p:spTree>
    <p:extLst>
      <p:ext uri="{BB962C8B-B14F-4D97-AF65-F5344CB8AC3E}">
        <p14:creationId xmlns:p14="http://schemas.microsoft.com/office/powerpoint/2010/main" val="147813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三、桑田滄海非尋常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悲歡離合朝朝變　桑田滄海非尋常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鬥勝逞強原有害　百年世事戲一場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傾刻戲罷鑼鼓畢　但問何處是家鄉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今日為師說此段　言淺意濃要究詳</a:t>
            </a:r>
          </a:p>
        </p:txBody>
      </p:sp>
    </p:spTree>
    <p:extLst>
      <p:ext uri="{BB962C8B-B14F-4D97-AF65-F5344CB8AC3E}">
        <p14:creationId xmlns:p14="http://schemas.microsoft.com/office/powerpoint/2010/main" val="359803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四、回想三六未選備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豈知道內生意外　你強他弱兩分幫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明處未顯暗處洩　顛顛倒倒我着忙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回想三六未選備　又加四八苦汪洋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此際逆舟未容渡　暗裏有我懇老娘</a:t>
            </a:r>
          </a:p>
        </p:txBody>
      </p:sp>
    </p:spTree>
    <p:extLst>
      <p:ext uri="{BB962C8B-B14F-4D97-AF65-F5344CB8AC3E}">
        <p14:creationId xmlns:p14="http://schemas.microsoft.com/office/powerpoint/2010/main" val="146883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五、萬世師表由凡作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中流波險未容渡　虛心自然護佑前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皇天無親惟德輔　揚帆風順彼岸邊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萬世師表由凡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　跟得上的即聖賢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一日之師終身父　下蔭後嗣續香煙</a:t>
            </a:r>
          </a:p>
        </p:txBody>
      </p:sp>
    </p:spTree>
    <p:extLst>
      <p:ext uri="{BB962C8B-B14F-4D97-AF65-F5344CB8AC3E}">
        <p14:creationId xmlns:p14="http://schemas.microsoft.com/office/powerpoint/2010/main" val="416771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六、況今正逢結果日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　九關穿聯成大丹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真理無為生萬象　任爾賢哲難識全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況今末法俗學士　高山流水向誰彈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當明河洛真端底　有形河圖是地盤 </a:t>
            </a:r>
          </a:p>
        </p:txBody>
      </p:sp>
    </p:spTree>
    <p:extLst>
      <p:ext uri="{BB962C8B-B14F-4D97-AF65-F5344CB8AC3E}">
        <p14:creationId xmlns:p14="http://schemas.microsoft.com/office/powerpoint/2010/main" val="134194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七、黃中通理周易言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無極靜理結方地　黃中通理周易言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洛書流行太極氣 升降浮沉運星盤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氣有清濁分高下 高者行速下遲焉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氣行遲速憑星驗 因此纔方九重天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553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八、無極理命先天在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為物不二生不測　但是聖者亦難言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無極理命先天在　太極氣命性後天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人在理氣魚在水　息息相通與相連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只為淫雜二層念　物慾引去不知還</a:t>
            </a:r>
          </a:p>
        </p:txBody>
      </p:sp>
    </p:spTree>
    <p:extLst>
      <p:ext uri="{BB962C8B-B14F-4D97-AF65-F5344CB8AC3E}">
        <p14:creationId xmlns:p14="http://schemas.microsoft.com/office/powerpoint/2010/main" val="278097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九、昧理從慾日流下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昧理從慾日流下　大地生機漸剝殘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只為爾等一點性　櫛風沐雨終日顛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道法雙顯清洪備　浩浩蕩蕩在西邊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中外兵戈皆入庫　左道疊起盡收完</a:t>
            </a:r>
          </a:p>
        </p:txBody>
      </p:sp>
    </p:spTree>
    <p:extLst>
      <p:ext uri="{BB962C8B-B14F-4D97-AF65-F5344CB8AC3E}">
        <p14:creationId xmlns:p14="http://schemas.microsoft.com/office/powerpoint/2010/main" val="220485647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637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況今正逢結果日 悟見講</vt:lpstr>
      <vt:lpstr>況今正逢結果日 悟見講</vt:lpstr>
      <vt:lpstr>況今正逢結果日 悟見講</vt:lpstr>
      <vt:lpstr>況今正逢結果日 悟見講</vt:lpstr>
      <vt:lpstr>況今正逢結果日 悟見講</vt:lpstr>
      <vt:lpstr>況今正逢結果日 悟見講</vt:lpstr>
      <vt:lpstr>況今正逢結果日 悟見講</vt:lpstr>
      <vt:lpstr>況今正逢結果日 悟見講</vt:lpstr>
      <vt:lpstr>況今正逢結果日 悟見講</vt:lpstr>
      <vt:lpstr>況今正逢結果日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242</cp:revision>
  <dcterms:created xsi:type="dcterms:W3CDTF">2014-02-15T05:50:45Z</dcterms:created>
  <dcterms:modified xsi:type="dcterms:W3CDTF">2021-03-30T01:42:04Z</dcterms:modified>
  <cp:contentStatus/>
</cp:coreProperties>
</file>