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53" r:id="rId2"/>
    <p:sldId id="354" r:id="rId3"/>
    <p:sldId id="355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AB50507-2EB3-4C2A-A1FB-F9F2A42AC7C2}"/>
    <pc:docChg chg="custSel modSld">
      <pc:chgData name="老兄 悟見" userId="d3c841b5715e98f1" providerId="LiveId" clId="{8AB50507-2EB3-4C2A-A1FB-F9F2A42AC7C2}" dt="2022-01-07T03:00:01.185" v="22" actId="207"/>
      <pc:docMkLst>
        <pc:docMk/>
      </pc:docMkLst>
      <pc:sldChg chg="modSp mod">
        <pc:chgData name="老兄 悟見" userId="d3c841b5715e98f1" providerId="LiveId" clId="{8AB50507-2EB3-4C2A-A1FB-F9F2A42AC7C2}" dt="2022-01-07T02:59:01.935" v="14" actId="207"/>
        <pc:sldMkLst>
          <pc:docMk/>
          <pc:sldMk cId="1030620117" sldId="353"/>
        </pc:sldMkLst>
        <pc:spChg chg="mod">
          <ac:chgData name="老兄 悟見" userId="d3c841b5715e98f1" providerId="LiveId" clId="{8AB50507-2EB3-4C2A-A1FB-F9F2A42AC7C2}" dt="2022-01-07T02:59:01.935" v="14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50507-2EB3-4C2A-A1FB-F9F2A42AC7C2}" dt="2022-01-07T02:59:31.992" v="18" actId="207"/>
        <pc:sldMkLst>
          <pc:docMk/>
          <pc:sldMk cId="3173696333" sldId="354"/>
        </pc:sldMkLst>
        <pc:spChg chg="mod">
          <ac:chgData name="老兄 悟見" userId="d3c841b5715e98f1" providerId="LiveId" clId="{8AB50507-2EB3-4C2A-A1FB-F9F2A42AC7C2}" dt="2022-01-07T02:59:31.992" v="18" actId="207"/>
          <ac:spMkLst>
            <pc:docMk/>
            <pc:sldMk cId="3173696333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50507-2EB3-4C2A-A1FB-F9F2A42AC7C2}" dt="2022-01-07T03:00:01.185" v="22" actId="207"/>
        <pc:sldMkLst>
          <pc:docMk/>
          <pc:sldMk cId="3390503507" sldId="355"/>
        </pc:sldMkLst>
        <pc:spChg chg="mod">
          <ac:chgData name="老兄 悟見" userId="d3c841b5715e98f1" providerId="LiveId" clId="{8AB50507-2EB3-4C2A-A1FB-F9F2A42AC7C2}" dt="2022-01-07T03:00:01.185" v="22" actId="207"/>
          <ac:spMkLst>
            <pc:docMk/>
            <pc:sldMk cId="3390503507" sldId="35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今世劇本前世寫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一、今世劇本前世寫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每個人的一生皆由一連串因緣際會組合而成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，今生遇到任何事、任何人皆是由累世因緣造成的，所謂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今世劇本前世寫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故今生遭遇的任何事何必怨天尤人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，又何必得意忘形，皆乃是自作自受。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今世劇本前世寫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二、有因有果善惡報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前世若種好因善因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，今生必得好果善報，處處逢遇貴人搭幫助力。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前世若勤於布施了愿，今生必富貴福享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；前世若好參佛法經書，今生必智慧高超，反之若前世皆無種善因佛緣，今生必得其孽果。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369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今世劇本前世寫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三、有佛緣才能求道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然今爾等皆能得求亙古不輕傳之天道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，亦有佛緣入班參研、聆聽道義真理，豈是無種善根佛緣之人呢？只在於多與寡而已。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所以有貧富貴賤順逆之差別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，然而今能明理參加班，就要明瞭因果的可怕與重要性，在日常生活之中，每一言一行一舉一動皆要謹慎小心。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05035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257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今世劇本前世寫 悟見講</vt:lpstr>
      <vt:lpstr>今世劇本前世寫 悟見講</vt:lpstr>
      <vt:lpstr>今世劇本前世寫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2022-01-07T03:00:03Z</dcterms:modified>
  <cp:contentStatus/>
</cp:coreProperties>
</file>