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5" r:id="rId2"/>
    <p:sldId id="346" r:id="rId3"/>
    <p:sldId id="347" r:id="rId4"/>
    <p:sldId id="349" r:id="rId5"/>
    <p:sldId id="350" r:id="rId6"/>
    <p:sldId id="348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64A5C14D-A19D-480A-816F-1FD09C136EE1}"/>
    <pc:docChg chg="custSel addSld modSld">
      <pc:chgData name="老兄 悟見" userId="d3c841b5715e98f1" providerId="LiveId" clId="{64A5C14D-A19D-480A-816F-1FD09C136EE1}" dt="2021-10-06T03:16:25.803" v="86" actId="207"/>
      <pc:docMkLst>
        <pc:docMk/>
      </pc:docMkLst>
      <pc:sldChg chg="modSp mod">
        <pc:chgData name="老兄 悟見" userId="d3c841b5715e98f1" providerId="LiveId" clId="{64A5C14D-A19D-480A-816F-1FD09C136EE1}" dt="2021-10-06T03:13:18.564" v="30" actId="207"/>
        <pc:sldMkLst>
          <pc:docMk/>
          <pc:sldMk cId="2451051432" sldId="345"/>
        </pc:sldMkLst>
        <pc:spChg chg="mod">
          <ac:chgData name="老兄 悟見" userId="d3c841b5715e98f1" providerId="LiveId" clId="{64A5C14D-A19D-480A-816F-1FD09C136EE1}" dt="2021-10-06T03:13:18.564" v="30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64A5C14D-A19D-480A-816F-1FD09C136EE1}" dt="2021-10-06T03:13:35.840" v="33" actId="207"/>
        <pc:sldMkLst>
          <pc:docMk/>
          <pc:sldMk cId="2644752138" sldId="346"/>
        </pc:sldMkLst>
        <pc:spChg chg="mod">
          <ac:chgData name="老兄 悟見" userId="d3c841b5715e98f1" providerId="LiveId" clId="{64A5C14D-A19D-480A-816F-1FD09C136EE1}" dt="2021-10-06T03:13:35.840" v="33" actId="207"/>
          <ac:spMkLst>
            <pc:docMk/>
            <pc:sldMk cId="2644752138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64A5C14D-A19D-480A-816F-1FD09C136EE1}" dt="2021-10-06T03:14:38.525" v="41" actId="207"/>
        <pc:sldMkLst>
          <pc:docMk/>
          <pc:sldMk cId="2383551031" sldId="347"/>
        </pc:sldMkLst>
        <pc:spChg chg="mod">
          <ac:chgData name="老兄 悟見" userId="d3c841b5715e98f1" providerId="LiveId" clId="{64A5C14D-A19D-480A-816F-1FD09C136EE1}" dt="2021-10-06T03:14:38.525" v="41" actId="207"/>
          <ac:spMkLst>
            <pc:docMk/>
            <pc:sldMk cId="2383551031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64A5C14D-A19D-480A-816F-1FD09C136EE1}" dt="2021-10-06T03:16:25.803" v="86" actId="207"/>
        <pc:sldMkLst>
          <pc:docMk/>
          <pc:sldMk cId="3684049026" sldId="348"/>
        </pc:sldMkLst>
        <pc:spChg chg="mod">
          <ac:chgData name="老兄 悟見" userId="d3c841b5715e98f1" providerId="LiveId" clId="{64A5C14D-A19D-480A-816F-1FD09C136EE1}" dt="2021-10-06T03:16:25.803" v="86" actId="207"/>
          <ac:spMkLst>
            <pc:docMk/>
            <pc:sldMk cId="3684049026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64A5C14D-A19D-480A-816F-1FD09C136EE1}" dt="2021-10-06T03:15:08.355" v="46" actId="207"/>
        <pc:sldMkLst>
          <pc:docMk/>
          <pc:sldMk cId="2946083807" sldId="349"/>
        </pc:sldMkLst>
        <pc:spChg chg="mod">
          <ac:chgData name="老兄 悟見" userId="d3c841b5715e98f1" providerId="LiveId" clId="{64A5C14D-A19D-480A-816F-1FD09C136EE1}" dt="2021-10-06T03:15:08.355" v="46" actId="207"/>
          <ac:spMkLst>
            <pc:docMk/>
            <pc:sldMk cId="2946083807" sldId="34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64A5C14D-A19D-480A-816F-1FD09C136EE1}" dt="2021-10-06T03:15:29.008" v="50" actId="207"/>
        <pc:sldMkLst>
          <pc:docMk/>
          <pc:sldMk cId="103539510" sldId="350"/>
        </pc:sldMkLst>
        <pc:spChg chg="mod">
          <ac:chgData name="老兄 悟見" userId="d3c841b5715e98f1" providerId="LiveId" clId="{64A5C14D-A19D-480A-816F-1FD09C136EE1}" dt="2021-10-06T03:15:29.008" v="50" actId="207"/>
          <ac:spMkLst>
            <pc:docMk/>
            <pc:sldMk cId="103539510" sldId="35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什麼是真正的苦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一、輪迴六道是真苦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真正的苦，是得了道不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修，還輪迴在六道中。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如果，你懂得利用你的身體，來安頓你的心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，多行善事，多多的涵養自己，那就是人生的一大樂事。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什麼是真正的苦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二、苦中怨言是真苦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心廣，福就廣；心平，路就平，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內心起了太多的不平，只會阻礙你，當你在辛苦的時候，會不會有怨言啊！如果有，那就是真正的心苦了。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475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什麼是真正的苦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三、求不得苦是真苦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要瞭解，這個辛苦與心苦；是息息相關，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你一直要求別人，給你多多益善的時候，你的心就會苦，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當你有求不得苦的時候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，你的心就已經落入執著，所謂的執著，是指太有我相了。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355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什麼是真正的苦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四、生死無奈是真苦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當你的心在苦的時候，要鼓勵自己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，要有信心，告訴自己，黑暗不是永遠的，心的苦，不算是真的苦，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求生不得，求死不能，才叫做真的苦。</a:t>
            </a:r>
          </a:p>
        </p:txBody>
      </p:sp>
    </p:spTree>
    <p:extLst>
      <p:ext uri="{BB962C8B-B14F-4D97-AF65-F5344CB8AC3E}">
        <p14:creationId xmlns:p14="http://schemas.microsoft.com/office/powerpoint/2010/main" val="2946083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什麼是真正的苦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五、苦會增長人智慧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人生這條路雖然是苦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，但你往前看看，有人比你更不好！往後看看，還是有人比你更糟！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也許你這一生，走的路是坎坎坷坷的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，可是，也因為這樣，你心智上的成長；才能勝過別人，你比別人多了一份歷練，這智慧是別人得不到的。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53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什麼是真正的苦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六、還業債才能脫苦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既然生在這紅塵之中，你就有業力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，那要如何了業呢？就是：行功立德、存心養性。懂嗎？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時間生來人人有     不要嗟嘆夠不夠     有人盡力播種去    有人坐著等白頭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人生百代過境，借假修煉本性。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該來的會來，不要浪費時間，害怕！人生無常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404902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3057</TotalTime>
  <Words>465</Words>
  <Application>Microsoft Office PowerPoint</Application>
  <PresentationFormat>如螢幕大小 (16:9)</PresentationFormat>
  <Paragraphs>29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什麼是真正的苦 悟見講</vt:lpstr>
      <vt:lpstr>什麼是真正的苦 悟見講</vt:lpstr>
      <vt:lpstr>什麼是真正的苦 悟見講</vt:lpstr>
      <vt:lpstr>什麼是真正的苦 悟見講</vt:lpstr>
      <vt:lpstr>什麼是真正的苦 悟見講</vt:lpstr>
      <vt:lpstr>什麼是真正的苦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2021-10-06T03:16:28Z</dcterms:modified>
  <cp:contentStatus/>
</cp:coreProperties>
</file>