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7" r:id="rId2"/>
    <p:sldId id="296" r:id="rId3"/>
    <p:sldId id="306" r:id="rId4"/>
    <p:sldId id="307" r:id="rId5"/>
    <p:sldId id="305" r:id="rId6"/>
    <p:sldId id="304" r:id="rId7"/>
    <p:sldId id="303" r:id="rId8"/>
    <p:sldId id="308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命運掌握在手中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聽了道理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，要能夠好好的實踐，我們修道，不為別人，全是為了自己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不造罪，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以後就不遭劫難，自己明理，就不會做糊塗事，命運都掌握在自己的手中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09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八、修行在個人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，都是善良的，落於後天，才有憎恨之心，然後就有了對待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，從今以後，加緊馬鞭，路唯有靠你自己走出來，為師給你們的有限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引進門，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修行在個人。總歸一句「渡你自己」。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6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九、化娑婆為蓮花邦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，不要忘了，你們自己的崗位，把娑婆世界，化為蓮花邦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不外乎，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要修心養性，使靈性光明，光明就會充滿信心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但是人，不要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太自信，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否則往往跌倒的，是你自己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63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十、靜觀宇宙求心安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靜念才能夠寡慾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，才不會心裡有很多慾望。靜觀宇宙，你就能夠知道，這個宇宙的玄妙，為什麼白天太陽出來了，晚上月亮就會出現？為什麼月亮有陰睛圓缺？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那你想想看，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在這個世界上，有什麼值得讓你難過的，讓你傷心得走不下去？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86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十一、走該走的路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即使你痛哭流涕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，即使有人往生了，地球依然在旋轉，那是在暗示你們，每一個人都必須要，走你們自己應該走的路，而不是看著別人。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也許一些風風雨雨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，你會受到影響，但是為什麼要修道？把這些影響的層面，減至到最低最低時，你才能夠過得自在，活得快樂了。</a:t>
            </a:r>
          </a:p>
        </p:txBody>
      </p:sp>
    </p:spTree>
    <p:extLst>
      <p:ext uri="{BB962C8B-B14F-4D97-AF65-F5344CB8AC3E}">
        <p14:creationId xmlns:p14="http://schemas.microsoft.com/office/powerpoint/2010/main" val="1967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平常做事，對得起自己的良心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，合乎天理，日後才不會走向死胡同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任何的事情，都要謹慎小心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，「舉頭三尺有神明」，做得好，自然就有福氣；做不好，就招來苦難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三、惜福存良心做人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能生在這個世上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，都有自己的福氣。自己的福氣，要好好珍惜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，也有不同的困難，和一些不如意的地方，只要我們做人做事，照著良心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一切的貪嗔痴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會消除。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不如意，也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能變成吉祥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8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三、惜福存良心做人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好命、有錢，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但是盡做違背良心的事，眼前的一切，終究像鏡花水月一樣，不能長久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2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四、不貪就沒麻煩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「君子愛財，要取之有道」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你拿了這些錢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、這些東西，會良心不安，內心不能平靜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因為一時的貪心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，招惹來不幸的麻煩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5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五、謹慎小心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各位賢士，千萬要謹慎小心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，腳步不能走錯路，心念也不能有任何的偏差錯誤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學習要聽道理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，點傳師、講師，以及壇主的慈悲，是要引領大家，能走向一個光明的康莊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4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六、修道不要有所求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因為你修道求收穫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，當你一無所有的時候，你會怨天尤人；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因為你修道求平安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，當你家破人亡的時候，你會破戒謗佛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0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六、修道不要有所求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你修道求順利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努力，卻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換來恥笑的時候，你會隱居退道；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因為你修道求名利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懷才不遇，被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冰凍的時候，你會損仁敗道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6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人生該走修道路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七、努力修煉可成怫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仙佛是人修煉成的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，如果一個人，對自己的寄望大，目標定得高一點，對自己有期許，那你會督促自己，去做每一件事情，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如果你心裡懷著，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都是不好的觀念，心裡都是對待、都是怨恨，那麼在這個過程之中，你快不快樂（不快樂）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532</TotalTime>
  <Words>961</Words>
  <Application>Microsoft Office PowerPoint</Application>
  <PresentationFormat>如螢幕大小 (16:9)</PresentationFormat>
  <Paragraphs>68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  <vt:lpstr>人生該走修道路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250</cp:revision>
  <dcterms:created xsi:type="dcterms:W3CDTF">2014-02-15T05:50:45Z</dcterms:created>
  <dcterms:modified xsi:type="dcterms:W3CDTF">2018-01-18T09:13:36Z</dcterms:modified>
  <cp:contentStatus/>
</cp:coreProperties>
</file>