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7" r:id="rId2"/>
    <p:sldId id="316" r:id="rId3"/>
    <p:sldId id="319" r:id="rId4"/>
    <p:sldId id="315" r:id="rId5"/>
    <p:sldId id="307" r:id="rId6"/>
    <p:sldId id="318" r:id="rId7"/>
    <p:sldId id="314" r:id="rId8"/>
    <p:sldId id="313" r:id="rId9"/>
    <p:sldId id="312" r:id="rId10"/>
    <p:sldId id="311" r:id="rId11"/>
    <p:sldId id="309" r:id="rId12"/>
    <p:sldId id="31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一、人生如夢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師曰：人生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的榮華富貴其實就是一場夢</a:t>
            </a:r>
            <a:r>
              <a:rPr lang="zh-TW" altLang="en-US" sz="3600" dirty="0">
                <a:ea typeface="全真細隸書" panose="02010609000101010101" pitchFamily="49" charset="-120"/>
              </a:rPr>
              <a:t>。人在世間被許多的事情所牽纏，而這些牽纏都是自己找的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師曰：世人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所急一事，莫非饑寒為最</a:t>
            </a:r>
            <a:r>
              <a:rPr lang="zh-TW" altLang="en-US" sz="3600" dirty="0">
                <a:ea typeface="全真細隸書" panose="02010609000101010101" pitchFamily="49" charset="-120"/>
              </a:rPr>
              <a:t>，有數粉充腸，一絲掛體，尚可渡日，得過還且過。緃皂帽絲縧瓊漿佳餚，亦難持百年之不衰，是故屬於軀殼的要看得破。</a:t>
            </a:r>
          </a:p>
        </p:txBody>
      </p:sp>
    </p:spTree>
    <p:extLst>
      <p:ext uri="{BB962C8B-B14F-4D97-AF65-F5344CB8AC3E}">
        <p14:creationId xmlns:p14="http://schemas.microsoft.com/office/powerpoint/2010/main" val="2557925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師曰：修道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要能吃苦</a:t>
            </a:r>
            <a:r>
              <a:rPr lang="zh-TW" altLang="en-US" sz="3600" dirty="0">
                <a:ea typeface="全真細隸書" panose="02010609000101010101" pitchFamily="49" charset="-120"/>
              </a:rPr>
              <a:t>，要知天地之大，人外有人，天外有天，没吃苦怎能找回自己的真主人。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師曰：因果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相循果還生</a:t>
            </a:r>
            <a:r>
              <a:rPr lang="zh-TW" altLang="en-US" sz="3600" dirty="0">
                <a:ea typeface="全真細隸書" panose="02010609000101010101" pitchFamily="49" charset="-120"/>
              </a:rPr>
              <a:t>，轆轆輪迴無停止，鬼差神使奔四野，擒扣萬惡斬萬情。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有安定的心，才有安定的方向。</a:t>
            </a:r>
            <a:r>
              <a:rPr lang="zh-TW" altLang="en-US" sz="3600" dirty="0">
                <a:ea typeface="全真細隸書" panose="02010609000101010101" pitchFamily="49" charset="-120"/>
              </a:rPr>
              <a:t>生活於茫茫人海中，如何去把握方向：力行八德、時用四勿，以止貪痴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8811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九、我們的目標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修道</a:t>
            </a:r>
            <a:r>
              <a:rPr lang="zh-TW" altLang="en-US" sz="3600" dirty="0">
                <a:ea typeface="全真細隸書" panose="02010609000101010101" pitchFamily="49" charset="-120"/>
              </a:rPr>
              <a:t>即是內聖，內聖的終極點是赴龍華證品蓮，成聖成佛。辦道即是外王，外王的終極點是完成使命渡眾生，使天下大同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真正修道要有志向，有理想，有目標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認清</a:t>
            </a:r>
            <a:r>
              <a:rPr lang="zh-TW" altLang="en-US" sz="3600" dirty="0">
                <a:ea typeface="全真細隸書" panose="02010609000101010101" pitchFamily="49" charset="-120"/>
              </a:rPr>
              <a:t>方向，見風轉舵，重立新生，把根求。一任貪嗔痴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愛拋於</a:t>
            </a:r>
            <a:r>
              <a:rPr lang="zh-TW" altLang="en-US" sz="3600" dirty="0">
                <a:ea typeface="全真細隸書" panose="02010609000101010101" pitchFamily="49" charset="-120"/>
              </a:rPr>
              <a:t>左，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有緣者聖賢遠遠向你在招手，徒兒們宜自勉，宜速修。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59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ea typeface="全真細隸書" panose="02010609000101010101" pitchFamily="49" charset="-120"/>
              </a:rPr>
              <a:t>十</a:t>
            </a:r>
            <a:r>
              <a:rPr lang="zh-TW" altLang="en-US" sz="36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師曰：性命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掌握在自己手上</a:t>
            </a:r>
            <a:r>
              <a:rPr lang="zh-TW" altLang="en-US" sz="3600" dirty="0">
                <a:ea typeface="全真細隸書" panose="02010609000101010101" pitchFamily="49" charset="-120"/>
              </a:rPr>
              <a:t>，回家的路，不去走，就會長出荊棘雜草。這些雜草也都是自己長養出來的，不是上天故意要阻撓。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師曰：人生在世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苦多於樂，</a:t>
            </a:r>
            <a:r>
              <a:rPr lang="zh-TW" altLang="en-US" sz="3600" dirty="0">
                <a:ea typeface="全真細隸書" panose="02010609000101010101" pitchFamily="49" charset="-120"/>
              </a:rPr>
              <a:t>徒兒們今能得道，也是想了此苦。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要了此苦，必須行功立德，唯有真功實懺上天才能真助啊！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059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二、人生難躲無常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你們</a:t>
            </a:r>
            <a:r>
              <a:rPr lang="zh-TW" altLang="en-US" sz="3600" dirty="0">
                <a:ea typeface="全真細隸書" panose="02010609000101010101" pitchFamily="49" charset="-120"/>
              </a:rPr>
              <a:t>個個都是智慧高超的，緃然你能夠跳出千里之外，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緃然你是個長跑大將，是你還是跑不出閰王之手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緃</a:t>
            </a:r>
            <a:r>
              <a:rPr lang="zh-TW" altLang="en-US" sz="3600" dirty="0">
                <a:ea typeface="全真細隸書" panose="02010609000101010101" pitchFamily="49" charset="-120"/>
              </a:rPr>
              <a:t>然你是個英雄，你武功蓋世，還是逃不過無常一腳把你踼倒，是不是？</a:t>
            </a:r>
          </a:p>
          <a:p>
            <a:endParaRPr lang="en-US" altLang="zh-TW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28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師曰：看一看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你們的民族英雄</a:t>
            </a:r>
            <a:r>
              <a:rPr lang="zh-TW" altLang="en-US" sz="3600" dirty="0">
                <a:ea typeface="全真細隸書" panose="02010609000101010101" pitchFamily="49" charset="-120"/>
              </a:rPr>
              <a:t>，你們心目中的偶像，能夠一腳踼倒那麽多人，但問一問他能夠踼倒無常嗎？不能，反而輕輕的被無常一腳把他踼倒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所以</a:t>
            </a:r>
            <a:r>
              <a:rPr lang="zh-TW" altLang="en-US" sz="3600" dirty="0">
                <a:ea typeface="全真細隸書" panose="02010609000101010101" pitchFamily="49" charset="-120"/>
              </a:rPr>
              <a:t>人再怎麼樣的善變，再怎麼樣的智慧高超，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還是敵不過無常輕輕的一吹</a:t>
            </a:r>
            <a:r>
              <a:rPr lang="zh-TW" altLang="en-US" sz="3600" dirty="0">
                <a:ea typeface="全真細隸書" panose="02010609000101010101" pitchFamily="49" charset="-120"/>
              </a:rPr>
              <a:t>。當閰羅王一張白紙送過來，他們還不是要撒手人寰？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94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三、我們非常渺小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師曰：人</a:t>
            </a:r>
            <a:r>
              <a:rPr lang="zh-TW" altLang="en-US" sz="3600" dirty="0">
                <a:ea typeface="全真細隸書" panose="02010609000101010101" pitchFamily="49" charset="-120"/>
              </a:rPr>
              <a:t>在天地之中不要自認為很高超，不要一切以自我為中心，所謂天外有天，人外有人，徒兒當要了解，你們只是滄海中的一粟，一粒砂子而已，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952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做有智慧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的人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師曰：徒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兒</a:t>
            </a:r>
            <a:r>
              <a:rPr lang="zh-TW" altLang="en-US" sz="3600" dirty="0">
                <a:ea typeface="全真細隸書" panose="02010609000101010101" pitchFamily="49" charset="-120"/>
              </a:rPr>
              <a:t>，大家想一想，這一生當中快樂的事又有幾椿呢？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想一想人為什麽會活得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這麼的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無奈</a:t>
            </a:r>
            <a:r>
              <a:rPr lang="zh-TW" altLang="en-US" sz="3600" dirty="0">
                <a:ea typeface="全真細隸書" panose="02010609000101010101" pitchFamily="49" charset="-120"/>
              </a:rPr>
              <a:t>？人之所以會無奈，就是因為命運坎坷缺陷一大堆，是不是？有缺陷才叫做娑婆世界，有是非才叫做娑婆世界，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所以在這坎坷而是是非非的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娑婆世界當中</a:t>
            </a:r>
            <a:r>
              <a:rPr lang="zh-TW" altLang="en-US" sz="3600" dirty="0">
                <a:ea typeface="全真細隸書" panose="02010609000101010101" pitchFamily="49" charset="-120"/>
              </a:rPr>
              <a:t>，你要能夠站得住腳，那才是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一個真正的智人，一個超脫的智人。</a:t>
            </a:r>
          </a:p>
          <a:p>
            <a:endParaRPr lang="en-US" altLang="zh-TW" sz="28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916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、眼光要看得遠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師曰：那麼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在這恒河沙界，</a:t>
            </a:r>
            <a:r>
              <a:rPr lang="zh-TW" altLang="en-US" sz="3600" dirty="0">
                <a:ea typeface="全真細隸書" panose="02010609000101010101" pitchFamily="49" charset="-120"/>
              </a:rPr>
              <a:t>你們所要扮演的角色，只是區區數十年，當這一場戲唱完之後，你們又要搬家到那裏呢？這是個未知數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，諸徒，大家眼光要看得遠</a:t>
            </a:r>
            <a:r>
              <a:rPr lang="zh-TW" altLang="en-US" sz="3600" dirty="0">
                <a:ea typeface="全真細隸書" panose="02010609000101010101" pitchFamily="49" charset="-120"/>
              </a:rPr>
              <a:t>，千萬不要貪戀眼前的美景，一年過了一年，只為自己的利益，只為自己的快樂啊！</a:t>
            </a:r>
          </a:p>
        </p:txBody>
      </p:sp>
    </p:spTree>
    <p:extLst>
      <p:ext uri="{BB962C8B-B14F-4D97-AF65-F5344CB8AC3E}">
        <p14:creationId xmlns:p14="http://schemas.microsoft.com/office/powerpoint/2010/main" val="2650278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六、我們都可成佛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師曰：各位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不要想我是一位凡夫俗子</a:t>
            </a:r>
            <a:r>
              <a:rPr lang="zh-TW" altLang="en-US" sz="3600" dirty="0">
                <a:ea typeface="全真細隸書" panose="02010609000101010101" pitchFamily="49" charset="-120"/>
              </a:rPr>
              <a:t>，我能夠做什麽？自古聖人那一個不是凡夫俗子所證的，是不是？所以曰佛性平等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諸徒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，你</a:t>
            </a:r>
            <a:r>
              <a:rPr lang="zh-TW" altLang="en-US" sz="3600" dirty="0">
                <a:ea typeface="全真細隸書" panose="02010609000101010101" pitchFamily="49" charset="-120"/>
              </a:rPr>
              <a:t>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不平等，命運</a:t>
            </a:r>
            <a:r>
              <a:rPr lang="zh-TW" altLang="en-US" sz="3600" dirty="0">
                <a:ea typeface="全真細隸書" panose="02010609000101010101" pitchFamily="49" charset="-120"/>
              </a:rPr>
              <a:t>就不能夠平順，所以萬象由心而造，那麽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你要你這坎坷的命運平順，惟有修道建你的德</a:t>
            </a:r>
            <a:r>
              <a:rPr lang="zh-TW" altLang="en-US" sz="3600" dirty="0">
                <a:ea typeface="全真細隸書" panose="02010609000101010101" pitchFamily="49" charset="-120"/>
              </a:rPr>
              <a:t>，用你的這一顆心，來看透世間的一切不平等，以及視透這無常的命運，打破無常！</a:t>
            </a:r>
          </a:p>
        </p:txBody>
      </p:sp>
    </p:spTree>
    <p:extLst>
      <p:ext uri="{BB962C8B-B14F-4D97-AF65-F5344CB8AC3E}">
        <p14:creationId xmlns:p14="http://schemas.microsoft.com/office/powerpoint/2010/main" val="2419938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七、道在日常生活中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人生</a:t>
            </a:r>
            <a:r>
              <a:rPr lang="zh-TW" altLang="en-US" sz="3600" dirty="0">
                <a:ea typeface="全真細隸書" panose="02010609000101010101" pitchFamily="49" charset="-120"/>
              </a:rPr>
              <a:t>的酸、甜、苦、辣，我們每個人都要去經過。修道的人和平常人並無兩樣，因此修道是在日常生活之中，為師傳給你們的也就是平常道。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修道要專心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，不要受著外力的影響</a:t>
            </a:r>
            <a:r>
              <a:rPr lang="zh-TW" altLang="en-US" sz="3600" dirty="0">
                <a:ea typeface="全真細隸書" panose="02010609000101010101" pitchFamily="49" charset="-120"/>
              </a:rPr>
              <a:t>，來迷失了我們自己，越是努力的去盡心，你們的自性之光，才會越來越亮。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210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修道與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人生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八、如何修道？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師曰：人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，什麽東西可以摔壞呢</a:t>
            </a:r>
            <a:r>
              <a:rPr lang="zh-TW" altLang="en-US" sz="3600" dirty="0">
                <a:ea typeface="全真細隸書" panose="02010609000101010101" pitchFamily="49" charset="-120"/>
              </a:rPr>
              <a:t>？性命不可摔壞。今天找到一條修性了命之路，要好好珍惜。收其心，養其性。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想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成仙做佛要潛心修行、不二過</a:t>
            </a:r>
            <a:r>
              <a:rPr lang="zh-TW" altLang="en-US" sz="3600" dirty="0">
                <a:ea typeface="全真細隸書" panose="02010609000101010101" pitchFamily="49" charset="-120"/>
              </a:rPr>
              <a:t>、低心下氣、和言悅色待人、對自己及仙佛負責。做到己渡渡人，己正正人。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85360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217</TotalTime>
  <Words>1048</Words>
  <Application>Microsoft Office PowerPoint</Application>
  <PresentationFormat>如螢幕大小 (16:9)</PresentationFormat>
  <Paragraphs>47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全真細隸書</vt:lpstr>
      <vt:lpstr>微軟正黑體</vt:lpstr>
      <vt:lpstr>Arial</vt:lpstr>
      <vt:lpstr>Wingdings 2</vt:lpstr>
      <vt:lpstr>科技</vt:lpstr>
      <vt:lpstr> 修道與人生    悟見講                  </vt:lpstr>
      <vt:lpstr> 修道與人生    悟見講                  </vt:lpstr>
      <vt:lpstr> 修道與人生    悟見講                  </vt:lpstr>
      <vt:lpstr> 修道與人生    悟見講                  </vt:lpstr>
      <vt:lpstr> 修道與人生    悟見講                  </vt:lpstr>
      <vt:lpstr> 修道與人生    悟見講                  </vt:lpstr>
      <vt:lpstr> 修道與人生    悟見講                  </vt:lpstr>
      <vt:lpstr> 修道與人生    悟見講                  </vt:lpstr>
      <vt:lpstr> 修道與人生    悟見講                  </vt:lpstr>
      <vt:lpstr> 修道與人生    悟見講                  </vt:lpstr>
      <vt:lpstr> 修道與人生    悟見講                  </vt:lpstr>
      <vt:lpstr> 修道與人生 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79</cp:revision>
  <dcterms:created xsi:type="dcterms:W3CDTF">2014-02-15T05:50:45Z</dcterms:created>
  <dcterms:modified xsi:type="dcterms:W3CDTF">2016-05-14T03:42:56Z</dcterms:modified>
</cp:coreProperties>
</file>