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96" r:id="rId2"/>
    <p:sldId id="297" r:id="rId3"/>
    <p:sldId id="307" r:id="rId4"/>
    <p:sldId id="306" r:id="rId5"/>
    <p:sldId id="305" r:id="rId6"/>
    <p:sldId id="304" r:id="rId7"/>
    <p:sldId id="303" r:id="rId8"/>
    <p:sldId id="302" r:id="rId9"/>
    <p:sldId id="301" r:id="rId10"/>
    <p:sldId id="300" r:id="rId11"/>
    <p:sldId id="299" r:id="rId12"/>
    <p:sldId id="298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5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2017/8/14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2017/8/14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2017/8/14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69814" y="132656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人生真諦各了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7890302" cy="488736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、墜入凡塵名利逐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師笑徒兒各迷糊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墜入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凡塵名利逐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師嘆徒兒未憬悟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知貪樂安逸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圖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急徒兒歧途入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酒色財氣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惹病毒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師憂徒兒天恩負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在福中不知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69814" y="132656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人生真諦各了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7890302" cy="488736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十、永為上天佈德也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永為上天佈德也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為道脈慧命延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六萬年來紅塵寄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兒受苦師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憂心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往後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受苦當吃補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水到渠成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處處春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徒兒今日心發愿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表上天愿立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8190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69814" y="132656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人生真諦各了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7890302" cy="488736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十一、修道能夠改命運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真道真命永不變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真理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惟在爾自心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道不遠人人自遠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修各得沾天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恩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能夠改命運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超生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了死此佳辰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法會一開皆非凡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認識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生命淺達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深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69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69814" y="132656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人生真諦各了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7890302" cy="488736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十二、人生真諦各了悟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人生真諦各了悟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班以後渡朋親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願以真心傳真愛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願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將全心付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母親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愛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徒愛徒師呼喚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好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自珍重辦末盤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因時有限不多述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徒兒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修道各平安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5909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69814" y="132656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人生真諦各了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7890302" cy="488736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二、道劫並降狂瀾挽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天搖地動震坤乾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天災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病業遍大千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生靈塗炭實無奈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見此景淚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衣衫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正逢燃眉際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天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催地趕不容寬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道劫並降狂瀾挽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挽九六彼岸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5257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69814" y="132656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人生真諦各了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7890302" cy="488736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三、勿將求道當迷信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母垂金線差為師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天仙佛辦末盤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千方百計善信喚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再迷昧於塵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凡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時速向此身渡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正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心正念存心間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勿將求道當迷信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勿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將修道嫌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麻煩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7999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69814" y="132656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人生真諦各了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7890302" cy="488736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四、認理實修方針握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認理實修方針握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念作聖鎖心猿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觀此世態多變化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人呻吟心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膽寒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兒今已佛門入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放下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恐懼與憂擔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聽師勸化與勵勉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三寶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心法用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每天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3926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69814" y="132656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人生真諦各了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7890302" cy="488736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五、誠心敬意佛禮拜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誠心敬意佛禮拜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心正念表皇天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皇天不負苦心者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在爾們之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身邊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爾有難先懺悔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爾有苦轉念前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人間能建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似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四海為家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兄弟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連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2509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69814" y="132656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人生真諦各了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7890302" cy="488736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六、一同修道與闡道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一同修道與闡道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改變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命運不一般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今朝班員佛堂至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爾是否感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平安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問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徒是否知足也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問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爾是否感恩前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多少眾生未明理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未能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悟道入佛軒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7024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69814" y="132656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人生真諦各了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7890302" cy="488736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七、多少迷子仍流浪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多少迷子仍流浪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未能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入道得真傳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雖今爾們佛堂入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忘引保費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心田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雖有語言設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天堂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心心相印談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望爾明了師心意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亦有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皇母待理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1888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69814" y="132656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人生真諦各了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7890302" cy="488736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八、今已得道一指點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此時修道非亙古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跋山涉水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實在難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望徒好自加參悟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生命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不可空渡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前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三生有幸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佛門入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今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已得道一指點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望爾從此誠心抱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立志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篤行效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聖賢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1641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69814" y="132656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人生真諦各了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7890302" cy="488736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九、每日當知辦佛事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念茲在茲天恩報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引渡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善緣入佛軒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每日功課牢記心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懺悔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感恩於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內心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當知辦佛事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志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在聖賢亦成真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永保爾們初衷也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代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天宣化真理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循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5090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443</TotalTime>
  <Words>348</Words>
  <Application>Microsoft Office PowerPoint</Application>
  <PresentationFormat>如螢幕大小 (16:9)</PresentationFormat>
  <Paragraphs>60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0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人生真諦各了悟 悟見講</vt:lpstr>
      <vt:lpstr>人生真諦各了悟 悟見講</vt:lpstr>
      <vt:lpstr>人生真諦各了悟 悟見講</vt:lpstr>
      <vt:lpstr>人生真諦各了悟 悟見講</vt:lpstr>
      <vt:lpstr>人生真諦各了悟 悟見講</vt:lpstr>
      <vt:lpstr>人生真諦各了悟 悟見講</vt:lpstr>
      <vt:lpstr>人生真諦各了悟 悟見講</vt:lpstr>
      <vt:lpstr>人生真諦各了悟 悟見講</vt:lpstr>
      <vt:lpstr>人生真諦各了悟 悟見講</vt:lpstr>
      <vt:lpstr>人生真諦各了悟 悟見講</vt:lpstr>
      <vt:lpstr>人生真諦各了悟 悟見講</vt:lpstr>
      <vt:lpstr>人生真諦各了悟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168</cp:revision>
  <dcterms:created xsi:type="dcterms:W3CDTF">2014-02-15T05:50:45Z</dcterms:created>
  <dcterms:modified xsi:type="dcterms:W3CDTF">2017-08-14T03:20:29Z</dcterms:modified>
  <cp:contentStatus/>
</cp:coreProperties>
</file>