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、人生要有個目標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最重要的是，為師要你們知道，這一生一定要有個目標，要有個方向，更要有個目的地喲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二、救衆是人生目標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，人生呀，來到這個世上的目的，除了把自己處理好之外，還要帶別人走得更好。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而方向呢？目標呢？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還有理想呢？這些就是要救渡眾生的，你們知道嗎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06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三、救衆生要用法船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而你們到底要怎麼樣來救渡眾生呢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哪，一定要有交通工具了，這個交通工具，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就是咱們的大法船哪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59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四、要做法船的划手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所以呀，大法船要開航、要運作，每一個有參與幫辦、參與道務的人，都是讓這個船航行的划手，這個就是你們要認定的啊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2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五、無目標痛苦之源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徒兒們知道嗎？你們現在有這麼多的苦衷、苦水、不平，就是因為你們，沒有確定自己要的是什麼，也不確定自己到底要做什麼，所以才會很痛苦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8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六、人生要知做什麽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而痛苦之後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，還要怪別人，那都是自己的方向不確定，對嗎？所以為師要徒兒們知道，你們今天要做什麼，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今天來佛堂聽得很感動，就立志要做聖賢仙佛，可是回到家之後，又做你的凡夫俗子去了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6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七、目標堅定要貫徹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，確定自己的方向，既然要做，就要好好的做下去，不要舉棋不定，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不要隨便說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我聽師調遣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，也不要說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看人家怎麼安排喲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，這樣容易出爾反爾，一旦遇到環境的不順利，你就會改變了方向，這樣一來，做事情怎麼會成功呢？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93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424</TotalTime>
  <Words>459</Words>
  <Application>Microsoft Office PowerPoint</Application>
  <PresentationFormat>如螢幕大小 (16:9)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人生真諦再分析 悟見講</vt:lpstr>
      <vt:lpstr>人生真諦再分析 悟見講</vt:lpstr>
      <vt:lpstr>人生真諦再分析 悟見講</vt:lpstr>
      <vt:lpstr>人生真諦再分析 悟見講</vt:lpstr>
      <vt:lpstr>人生真諦再分析 悟見講</vt:lpstr>
      <vt:lpstr>人生真諦再分析 悟見講</vt:lpstr>
      <vt:lpstr>人生真諦再分析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158</cp:revision>
  <dcterms:created xsi:type="dcterms:W3CDTF">2014-02-15T05:50:45Z</dcterms:created>
  <dcterms:modified xsi:type="dcterms:W3CDTF">2017-08-06T06:34:26Z</dcterms:modified>
</cp:coreProperties>
</file>