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82" r:id="rId3"/>
    <p:sldId id="283" r:id="rId4"/>
    <p:sldId id="272" r:id="rId5"/>
    <p:sldId id="279" r:id="rId6"/>
    <p:sldId id="281" r:id="rId7"/>
    <p:sldId id="280" r:id="rId8"/>
    <p:sldId id="27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9" d="100"/>
          <a:sy n="89" d="100"/>
        </p:scale>
        <p:origin x="620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人生覺路求道好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王漢宗顏楷體繁" pitchFamily="2" charset="-120"/>
                <a:ea typeface="王漢宗顏楷體繁" pitchFamily="2" charset="-120"/>
              </a:rPr>
              <a:t>生死事大，人命關天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。</a:t>
            </a:r>
            <a:endParaRPr lang="en-US" altLang="zh-TW" sz="36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3600" b="1" dirty="0">
                <a:latin typeface="王漢宗顏楷體繁" pitchFamily="2" charset="-120"/>
                <a:ea typeface="王漢宗顏楷體繁" pitchFamily="2" charset="-120"/>
              </a:rPr>
              <a:t>莊子曰</a:t>
            </a:r>
            <a:r>
              <a:rPr lang="en-US" altLang="zh-TW" sz="3600" b="1" dirty="0">
                <a:latin typeface="王漢宗顏楷體繁" pitchFamily="2" charset="-120"/>
                <a:ea typeface="王漢宗顏楷體繁" pitchFamily="2" charset="-120"/>
              </a:rPr>
              <a:t>︰</a:t>
            </a:r>
            <a:r>
              <a:rPr lang="zh-TW" altLang="en-US" sz="3600" b="1" dirty="0">
                <a:latin typeface="王漢宗顏楷體繁" pitchFamily="2" charset="-120"/>
                <a:ea typeface="王漢宗顏楷體繁" pitchFamily="2" charset="-120"/>
              </a:rPr>
              <a:t>我本不欲生，忽而生在世，我本不欲死，忽而死期至。</a:t>
            </a:r>
            <a:endParaRPr lang="en-US" altLang="zh-TW" sz="36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順治皇帝出家詩 </a:t>
            </a:r>
            <a:r>
              <a:rPr lang="zh-TW" altLang="en-US" sz="4000" dirty="0">
                <a:latin typeface="王漢宗顏楷體繁" pitchFamily="2" charset="-120"/>
                <a:ea typeface="王漢宗顏楷體繁" pitchFamily="2" charset="-120"/>
              </a:rPr>
              <a:t>來時糊塗去時迷，空在人間走一回，生我之前誰是我，生我之後我是誰，長大成人方知我，合眼矇矓又是誰，不如不來亦不去，亦無煩惱亦無悲。</a:t>
            </a: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2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亞力山大帝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臨死之前吩咐侍從，將棺材打兩個洞，讓兩隻手伸出來，表示他雖位在萬人之上，亦是空手而去。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人生苦樂分析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一、生苦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：為生活勞苦奔波。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張良感嘆做人難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多言人嫌少言癡， 惡被人厭善被欺。 富遭嫉妒貧遭賤，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3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算來自然合天機。             青山不管人間事，                 綠水何能洗是非？             子房收拾安身處，                搖頭擺手說不知。               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詩曰            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人生難免八大苦                 生不得息費心思　 終日奔馳為利祿                  為誰辛苦為誰儲</a:t>
            </a: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4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二、老苦</a:t>
            </a:r>
            <a:endParaRPr lang="en-US" altLang="zh-TW" sz="4000" dirty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詩曰                               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人老氣衰智力失  守門看戶若孤獨　兩鬢如霜骸骨瘦  一家之事難作主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三、病苦 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詩曰                            </a:t>
            </a:r>
            <a:r>
              <a:rPr lang="zh-TW" altLang="en-US" sz="4000" dirty="0">
                <a:ea typeface="全真顏體" pitchFamily="49" charset="-120"/>
              </a:rPr>
              <a:t>疾病世間那個無  四大假相如色圖　有朝一日遭風雨  青紅赤白盡模糊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5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四、死苦                  詩曰</a:t>
            </a:r>
            <a:endParaRPr lang="en-US" altLang="zh-TW" sz="4000" dirty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人死人懼如猛虎    嬌妻愛子啼哭哭　骷髏拋在荒郊外  幽靈受罪有誰知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五、求不得苦           </a:t>
            </a:r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詩曰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求不得苦心如癡  心不在焉神若失　並非上天不作美  心中所欲命中無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6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六、愛別離苦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詩曰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生離異地相懸苦  死別猶如碎肝腑　多少柔情多少淚  無情無欲樂自如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七、怨憎會苦</a:t>
            </a:r>
            <a:endParaRPr lang="en-US" altLang="zh-TW" sz="4000" dirty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詩曰</a:t>
            </a:r>
            <a:endParaRPr lang="en-US" altLang="zh-TW" sz="4000" dirty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怨憎相會苦特殊  冤家夫婦最痛苦　雙方專找不是處  朝暮吵鬧動文武</a:t>
            </a:r>
            <a:endParaRPr lang="zh-TW" altLang="en-US" sz="4000" dirty="0">
              <a:solidFill>
                <a:srgbClr val="FFC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7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八、</a:t>
            </a:r>
            <a:r>
              <a:rPr lang="zh-TW" altLang="en-US" sz="4000" b="1" dirty="0">
                <a:solidFill>
                  <a:srgbClr val="FFC000"/>
                </a:solidFill>
                <a:ea typeface="全真顏體" pitchFamily="49" charset="-120"/>
              </a:rPr>
              <a:t>五陰盛苦：</a:t>
            </a:r>
            <a:r>
              <a:rPr lang="zh-TW" altLang="en-US" sz="4000" b="1" dirty="0">
                <a:ea typeface="全真顏體" pitchFamily="49" charset="-120"/>
              </a:rPr>
              <a:t>五陰熾盛，也是一種痛苦，五陰就是色、受、想、行、識。</a:t>
            </a:r>
            <a:endParaRPr lang="en-US" altLang="zh-TW" sz="4000" b="1" dirty="0">
              <a:ea typeface="全真顏體" pitchFamily="49" charset="-120"/>
            </a:endParaRPr>
          </a:p>
          <a:p>
            <a:r>
              <a:rPr lang="zh-TW" altLang="en-US" sz="4000" b="1" dirty="0">
                <a:solidFill>
                  <a:srgbClr val="FFC000"/>
                </a:solidFill>
                <a:ea typeface="全真顏體" pitchFamily="49" charset="-120"/>
              </a:rPr>
              <a:t>詩曰</a:t>
            </a:r>
            <a:endParaRPr lang="en-US" altLang="zh-TW" sz="4000" b="1" dirty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五蘊盛苦因貪圖  食珍衣錦尚不足           放縱情欲無止境  精氣神盡入三途</a:t>
            </a:r>
          </a:p>
          <a:p>
            <a:endParaRPr lang="zh-TW" altLang="en-US" sz="4000" dirty="0">
              <a:solidFill>
                <a:srgbClr val="FFC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8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人生價值分析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第一類遺臭萬年　　　　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第二類無聲無息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第三類被立銅像　　　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第四類被裝金身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結論：</a:t>
            </a:r>
            <a:r>
              <a:rPr lang="zh-TW" altLang="en-US" sz="4000" dirty="0">
                <a:ea typeface="全真顏體" pitchFamily="49" charset="-120"/>
              </a:rPr>
              <a:t>要了脫生死就要修道；要脫離人生苦海，永遠逍遙快樂就要修道；要在歷史上名留千古，成聖成佛也要修道。我們都得道了，可以說是非常幸運。</a:t>
            </a:r>
            <a:endParaRPr lang="zh-TW" alt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183</TotalTime>
  <Words>515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王漢宗顏楷體繁</vt:lpstr>
      <vt:lpstr>Arial</vt:lpstr>
      <vt:lpstr>Franklin Gothic Book</vt:lpstr>
      <vt:lpstr>Wingdings 2</vt:lpstr>
      <vt:lpstr>科技</vt:lpstr>
      <vt:lpstr>人生覺路求道好</vt:lpstr>
      <vt:lpstr>人生真諦2</vt:lpstr>
      <vt:lpstr>人生真諦3</vt:lpstr>
      <vt:lpstr>人生真諦4</vt:lpstr>
      <vt:lpstr>人生真諦5</vt:lpstr>
      <vt:lpstr>人生真諦6</vt:lpstr>
      <vt:lpstr>人生真諦7</vt:lpstr>
      <vt:lpstr>人生真諦8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</cp:revision>
  <dcterms:created xsi:type="dcterms:W3CDTF">2014-02-15T05:50:45Z</dcterms:created>
  <dcterms:modified xsi:type="dcterms:W3CDTF">2020-11-24T01:45:08Z</dcterms:modified>
</cp:coreProperties>
</file>