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8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人生真義悟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、三場考試判愚賢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三天主考訓</a:t>
            </a: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場考試判愚賢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引領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有緣登慈船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之明命令傳續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說法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渡眾行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大千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敬存誠誠意表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格物致知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臻峰巔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來智用休動念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順應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自然合當然　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人生真義悟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十、重聖輕凡作賢童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　　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為師轉筆告徒童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將師語心中銘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修者樂道而好施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聖輕凡作賢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童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唯在功夫用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一點一滴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天記明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問問自己做多少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言上天不慈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憫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232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人生真義悟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十一、修道最重能破相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借乩顯化運所至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等莫要雜意生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修道最重能破相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明理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行之久長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等善自功夫用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內外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兼備方賢稱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坐言起行合中道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言行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相顧合中庸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980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人生真義悟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十二、人道做起天道全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人道做起天道全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如此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方是真賢童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為師今日淺言示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兒是否皆明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因時制宜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不多述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隱佛庭伴徒童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3580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人生真義悟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二、遵規蹈矩賢才做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驥子賢才聚佛軒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逢盛會善因緣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弟妹有幸率性入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共同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研討真理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此兩天當明悟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可迷糊隨便前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遵規蹈矩賢才做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身靜坐聽理宣　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3766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人生真義悟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三、爾之祖玄伴身邊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引保費盡苦心意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能引爾入此班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眾之肉眼瞧不見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之祖玄伴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身邊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殷殷期盼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爾們啊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真心實意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此兩天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道大理微自探究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人生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真義悟完全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417004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人生真義悟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四、珍惜此時速加鞭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學者低心又下氣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有收穫在心田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盼吾弟妹誠心淨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可交耳竊竊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談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疑之處思明問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是上天真良賢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婉愉佳光容易過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珍惜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此時速加鞭</a:t>
            </a:r>
            <a:r>
              <a:rPr lang="zh-TW" altLang="en-US" sz="3600" dirty="0">
                <a:solidFill>
                  <a:srgbClr val="FFC000"/>
                </a:solidFill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9934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人生真義悟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五、樂道從之前程展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樂道從之前程展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邁開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大步行止端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為兄一旁將班鑑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律法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絲豪不曾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等好自而為之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朱筆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一一記簿單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因時制宜吾不告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待咱師復續言　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9378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人生真義悟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六、立下大愿更行前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久別重逢聚佛軒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筆問徒可皆安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新年當有新氣象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下大愿更行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徒今日法會入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明真諦道理研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當曉此等機會握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待時錯淚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漣漣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57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人生真義悟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七、莫要待至白了頭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婉娩光陰易逝去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華一過年復年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莫要待至白了頭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來悔恨可明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兒今日入佛軒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靜心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體究道妙玄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莫要心生有猜疑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如此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難有收穫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308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人生真義悟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八、莫要行偏方賢男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爾之引保苦心費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爾向道歡喜焉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徒將其之心意體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安心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自在此兩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漫漫之長路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看長久可明全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行仁與義合規矩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要行偏方賢男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9782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人生真義悟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九、真心感眾樂道前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尊敬師長而愛下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真心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感眾樂道前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徒今走向修道路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得快樂伴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身邊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言名利輕權貴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重視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倫理禮周全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切身實地來體道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有收穫在心田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4772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288</TotalTime>
  <Words>274</Words>
  <Application>Microsoft Office PowerPoint</Application>
  <PresentationFormat>如螢幕大小 (16:9)</PresentationFormat>
  <Paragraphs>71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人生真義悟完全 悟見講</vt:lpstr>
      <vt:lpstr>人生真義悟完全 悟見講</vt:lpstr>
      <vt:lpstr>人生真義悟完全 悟見講</vt:lpstr>
      <vt:lpstr>人生真義悟完全 悟見講</vt:lpstr>
      <vt:lpstr>人生真義悟完全 悟見講</vt:lpstr>
      <vt:lpstr>人生真義悟完全 悟見講</vt:lpstr>
      <vt:lpstr>人生真義悟完全 悟見講</vt:lpstr>
      <vt:lpstr>人生真義悟完全 悟見講</vt:lpstr>
      <vt:lpstr>人生真義悟完全 悟見講</vt:lpstr>
      <vt:lpstr>人生真義悟完全 悟見講</vt:lpstr>
      <vt:lpstr>人生真義悟完全 悟見講</vt:lpstr>
      <vt:lpstr>人生真義悟完全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92</cp:revision>
  <dcterms:created xsi:type="dcterms:W3CDTF">2014-02-15T05:50:45Z</dcterms:created>
  <dcterms:modified xsi:type="dcterms:W3CDTF">2016-12-27T11:09:25Z</dcterms:modified>
</cp:coreProperties>
</file>