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9" r:id="rId3"/>
    <p:sldId id="258" r:id="rId4"/>
    <p:sldId id="268" r:id="rId5"/>
    <p:sldId id="267" r:id="rId6"/>
    <p:sldId id="266" r:id="rId7"/>
    <p:sldId id="264" r:id="rId8"/>
    <p:sldId id="265" r:id="rId9"/>
    <p:sldId id="263" r:id="rId10"/>
    <p:sldId id="262" r:id="rId11"/>
    <p:sldId id="261" r:id="rId12"/>
    <p:sldId id="26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的意義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，不外有苦、有樂，誠是苦、樂參半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就來談談人生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到底有多苦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                 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8008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十、人生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最大的安慰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人生最大的安慰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盡忠、盡孝、盡職、完成自己的使命，生榮死哀，活的有意義，犧牲有代價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/>
              <a:t> 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605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十一、結論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今後你們要拒邪不入，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不要拒理不入，要與魔為敵，不要以人為敵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為師但願你們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「真心修道，真心辦道」，這樣才不會辜負天恩師德。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76592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8070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最痛苦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    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莫過於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妻潑子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以怨報德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窮途末路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灰心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眾叛親離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痛心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功虧一簣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莫過於言錯失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莫過於精神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壓迫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這是人生最痛苦的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7981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人生最慘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的事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一世功名毀於一旦，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人為財死、鳥為食亡。為了貪婪而遭殺身之禍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胡作非為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、遭天誅人滅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、再加上天災、人禍、戰亂、無情摧毀或是無辜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是人生最悲慘的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命運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人生最無奈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的事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就是求不得苦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，愛別離苦、怨憎會苦，但彼此又必須遇在一起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、飢寒、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為三餐而奔波，為名利而勞碌，為家累而牽掛，這是人生最無奈的事情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在你們人生中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是否都有看到這些呢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所以這是世間的常情，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人生的定律，但又不得不去面對事實的困難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4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8015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、要苦中作樂學道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以上的事實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，使我們體會到「人情冷暖」，所以身為一位修道者，只能苦中作樂，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逆來順受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修道人就要「轉識生智」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、斷惑學佛、滅業為善，從無常中去見真常，從無我中去見真我，達到自覺、覺他、自利、利他之工作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1659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六、學道要發四大愿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故要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無邊誓願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                煩惱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無盡誓願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斷           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無量誓願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                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道無上誓願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7040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、邁向完美的人格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人生要有無常的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覺醒對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物質要有淡薄的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看法對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真理要有追求的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熱誠對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眾生要有服務的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犧牲對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自己要有嚴格的修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同修要有平等的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觀念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邁向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偉大完美之人格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，這樣才不白來世間一趟。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2604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八、為善助人精神充實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有力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者疾以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助人        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財者勉以濟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道者勤以教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                    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德者誠以化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人生最快樂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的就是為善助人、精神充實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3314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人生的真意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/>
              <a:t> 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九、君子快樂的地方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：君子有三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俱存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、兄弟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無故，一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不愧於天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、俯不怍於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天下英才而教育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樂也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在人生方面快樂的地方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801195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</TotalTime>
  <Words>414</Words>
  <Application>Microsoft Office PowerPoint</Application>
  <PresentationFormat>如螢幕大小 (16:9)</PresentationFormat>
  <Paragraphs>228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  <vt:lpstr> 人生的真意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126</cp:revision>
  <dcterms:created xsi:type="dcterms:W3CDTF">2014-02-15T05:50:45Z</dcterms:created>
  <dcterms:modified xsi:type="dcterms:W3CDTF">2016-07-07T01:55:39Z</dcterms:modified>
</cp:coreProperties>
</file>