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310" r:id="rId15"/>
    <p:sldId id="298" r:id="rId16"/>
    <p:sldId id="31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、世間一切都無常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看到春天百花齊放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，秋風一起，又是飄葉零落的景象；本是青春美麗的紅顏，經過寒來暑往，就變成了雞皮鶴髮老態龍鍾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十、隨順因緣不執著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要隨順因緣，不去執著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，否則只會悲傷煩惱不已的，該努力的時候當然要努力，該把握的時候，還是要把握，該行善的時候一定要行善！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其他，是身外之物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！ 對於所擁有的一切，因緣散了時，我們就要灑脫一點，不去執著，不要結冤，也不要結仇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21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十一、歡歡喜喜隨因緣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歡歡喜喜的來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歡歡喜喜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歡歡喜喜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的說再見，歡歡喜喜的互相祝福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談前世今生，也不要迷惑於未來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5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十二、把握當下不執著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把握當下，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時時刻刻，記得要保持一顆好心，口說好話，多做好事，隨順因緣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，這樣持續下去，壞緣也能漸漸轉成好緣的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6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十三、人生如戯要看破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倘若一晌貪歡，君不見，曾幾何時，有人赫赫烈烈。曾幾何時，有人草草生死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無常的世間虛花幻景，徒兒們，要能夠看清無常的本相，才能視透這一場夢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十三、人生如戯要看破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人往往向假的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、有形象的去追求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殊不知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，待無常一到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，縱然是王侯將相，爵位多麼高，福祿多麼大，最後都如海市蜃樓一般，空幻一場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6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十四、求道是最佳歸宿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當這一場戲唱完之後，你們的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靈性，又要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搬家到哪裡呢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短短的生命，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無法苟延，有智慧的人，都會借著短暫的生命，來開創永恆的聖業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2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十四、求道是最佳歸宿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人生的可貴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，乃在於尋求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一個，永久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的歸宿，是不是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世事浮華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，瞬間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飄零，一代英名埋荒塚，人生自古誰無死，留取丹心照白陽！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4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二、要從無常中超脫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做人如果不從無常中超脫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，那短暫的生命，即是孤獨悲哀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那花朵上的朝露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，只挨到日出的時候；就算是發出無量光明普照的太陽，它也會在黑夜裡消失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1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三、親人難代替無常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可愛的眷屬們，老死也替不了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，當你撒手西歸的時候，孝順的子孫們，圍繞在你身旁哭泣，但哭泣也唬不住無常，而把你哭活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6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四、榮華富貴皆無常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金銀財寶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不永恆，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天災人禍中，它會燒得精光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名利權勢。也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不實在，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任你公卿大夫，榮華富貴，也脫不了無常的拘束，更阻止不了無常的降臨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7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五、人生唯有業隨身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不明白無常的道理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，會被五彩繽紛的世界所騙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高樓大廈，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山珍海味之安樂享受；那燈紅酒綠，人們看來有說不盡的情趣，但業力隨影，亦步亦趨地跟隨我們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31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六、用智慧粉碎無常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要拿出智慧來認識自己，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要用智慧來粉碎世間的無常，更須用妙智慧來向魔幻挑戰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唯有修道，超生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，但盼諸徒，尋找永恆的生命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七、世間一切借我用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一切，都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是借我們用的，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太太（先生）、家財、子孫、身體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都是讓我們借用的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則來，無緣則散，不是嗎？世間的一切，我們只有使用權而已，談不上所有權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94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八、世間一切不長久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世間的一切，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哪一樣是永久屬於我們的？身體頂多借我們用個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年，就要入土為安了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（先生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頂多也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讓我們牽手個六、七十年，這中間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離婚，或是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意外死亡的，緣就更淺了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九、身外物難躲無常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錢財、房屋，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其實也是經不起地震、火災、不肖子孫、盜賊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閃失、一個意外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、一個無常，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說不定，就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化為烏有了！哪裡是我們能永久保有的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1035</Words>
  <Application>Microsoft Office PowerPoint</Application>
  <PresentationFormat>如螢幕大小 (16:9)</PresentationFormat>
  <Paragraphs>79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266</cp:revision>
  <dcterms:created xsi:type="dcterms:W3CDTF">2014-02-15T05:50:45Z</dcterms:created>
  <dcterms:modified xsi:type="dcterms:W3CDTF">2018-02-19T22:52:15Z</dcterms:modified>
  <cp:contentStatus/>
</cp:coreProperties>
</file>