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7" r:id="rId2"/>
    <p:sldId id="298" r:id="rId3"/>
    <p:sldId id="304" r:id="rId4"/>
    <p:sldId id="303" r:id="rId5"/>
    <p:sldId id="302" r:id="rId6"/>
    <p:sldId id="30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人生最大的依靠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為何天災人禍多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平安幸福的定義為何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？一切不為外力所影響，凡事退一步海闊天空。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為什麼現在的天災人禍這麼多？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那是因為現在的人心在變，人心變壞，上天就降下災劫。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所以你們要修心，把心修好，上天就不會把災劫降在你們身上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。只要你有修，你的家人就能平安。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人生最大的依靠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二、三寶隨身保平安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現在白陽末劫年，修道較安全，三寶隨身保平安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，仙佛臨身邊，天榜掛號好因緣，行功立德前，日常生活來修煉，將來證品蓮。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38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人生最大的依靠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三、懂得去利用生命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人如果活得空虛沒有意義，那是生命最大的失落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，到時候最孤獨的還是自己。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人生沒有永遠的快樂，沒有永遠的幸福，但也沒有永遠的痛苦，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只要你們懂得去利用生命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22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人生最大的依靠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四、珍惜現在做善事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要珍惜現在還算是健康的時候，好好的修身養性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，能做善事就多做善事。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為什麼要做善事？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因為要了自己的罪、過、錯。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420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人生最大的依靠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五、多做好事命運改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每個人的心裡都在求平安、求快樂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，大家心裡都希望仙佛能夠保佑他家裡平安。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其實，要是你們能多行善事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、多做好事，自然暗中就會改變命運。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既然大家都了解做人的意義在哪裡，那麼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大家就要發心，好好的去實行喔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635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人生最大的依靠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最大依靠求了道 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人活在這世間中，很難料定下一步會怎麼變化，也就是說，沒有什麼安全感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。但是，很慶幸的，今天你們已經有一個安全依靠了，那就是你們得了道，所以才會說「朝聞道，夕死可矣！」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你們得了道，有了這個保障，就會有安全感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，你們就要好好把握，去維護這個保障，也就是去行功立德，讓你這條路走得更寬闊、更平坦。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02015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4222</TotalTime>
  <Words>466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人生最大的依靠 悟見講</vt:lpstr>
      <vt:lpstr>人生最大的依靠 悟見講</vt:lpstr>
      <vt:lpstr>人生最大的依靠 悟見講</vt:lpstr>
      <vt:lpstr>人生最大的依靠 悟見講</vt:lpstr>
      <vt:lpstr>人生最大的依靠 悟見講</vt:lpstr>
      <vt:lpstr>人生最大的依靠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2020-12-29T02:54:00Z</dcterms:modified>
  <cp:contentStatus/>
</cp:coreProperties>
</file>