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17" r:id="rId2"/>
    <p:sldId id="318" r:id="rId3"/>
    <p:sldId id="329" r:id="rId4"/>
    <p:sldId id="328" r:id="rId5"/>
    <p:sldId id="327" r:id="rId6"/>
    <p:sldId id="326" r:id="rId7"/>
    <p:sldId id="325" r:id="rId8"/>
    <p:sldId id="324" r:id="rId9"/>
    <p:sldId id="323" r:id="rId10"/>
    <p:sldId id="322" r:id="rId11"/>
    <p:sldId id="321" r:id="rId12"/>
    <p:sldId id="320" r:id="rId13"/>
    <p:sldId id="319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11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、人生如戯要演好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無論你是生、旦、淨、末、丑的哪個角色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，希望你的演出，讓你修道舞台，人生戲劇，都能多采多姿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劇情曲折，但處處有驚奇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，希望我的徒兒，將來能夠在青史上留名，願你們好好照料自己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十、修道有恒定成道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修道就是知道，平時該做什麼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，以後要往哪裡去。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你今天能夠當前賢、講師都不是偶然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，是你跟為師說好的，所以不要後悔，希望你也不要半途而廢，希望把這一場的戲幕扮演好，那將來，才能在白陽的歷史上，留下美名。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83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十一、謹言慎行才有道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修道要謹言慎行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，謹慎我們的言行，注意我們的說話，反省我們的行為，才能少過錯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要力行、知行合一，才能顯出道的尊貴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07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十二、生活處處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徒啊！一舉手、一投足都是道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，只要我們不違背倫理，不違背正理，就有道。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道可以推至極細微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就好像是，我們生活之中，一點點的小動作；也可以很大，大到整個世界、整個空間。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87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十三、修道一定修到底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挫折，勇敢面對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，堅持到底，永不後悔，只認真理為依歸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委屈受，沒人了解，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依然堅持無怨悔，別害怕，志不退，有師與你相依偎。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1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二、光講不做沒有道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尤其是，身擔講師職責的人，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更是要小心謹慎，不是你上了法王座、滔滔不絕的講道理，就是在開示眾生，你的身心不檢點，台上台下不一，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小心啊！有一天，別人上了天堂，有可能留你，獨自下地獄啊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98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三、付諸實行最重要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你要去求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祂（道）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祂在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哪裡？祂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就在你身上，所以人家說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道不遠人，人自遠。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知道歸知道，要做可是不容易的事呀！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所以能夠把它付諸實行，才是最重要的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50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四、上天是鐵面無私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上天是鐵面無私的，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有功則賞，有罪責罰，諸佛菩薩也不例外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，更何況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人間修辦的人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事非同小可，希望徒兒能明白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9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五、不造因果斷牽纏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所以，當你每做一件事，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或說一句話時，要加以反省，才不會造下，不可收拾的因果業報。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哪一天你所造下的因緣，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糾纏得讓你裡外不是人時，那並非上天不慈悲，而是你自己，惹來的天理循環，怪誰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3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六、誠心不夠易生病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徒兒會生病，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百脈不通，是因為你，未發真誠之心，來應萬事萬物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不明下手處，就很危險。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徒啊！我們寧可要求自己嚴格一點，多問問自己「我的所做所為，對萬事萬物的真誠夠不夠？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71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七、謹防心魔莫錯亂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外魔易制，但是心魔一起，任誰也救不了你，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除非你能即時覺醒，你自己的覺醒，遠勝過他人的勸解、鼓勵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唯有自己，知道得什麼病，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才知道要開什麼藥方，對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不對？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520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八、迴光返照常自省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「迴光返照」不是光用嘴巴講講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，就可以做得到，那是一種自化的教育，一種無言之教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你渡化眾生，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要拿什麼，做為他人的標榜？用你一顆真實的心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89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人生如戯要演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九、永遠要報恩了愿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知道了恩的意思嗎？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什麼是了恩呢？了恩就是了願，也就是立命了命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抱持著，我們的初發心，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永遠不變的初發心，直到最後一刻，這就是了恩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28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2269</TotalTime>
  <Words>965</Words>
  <Application>Microsoft Office PowerPoint</Application>
  <PresentationFormat>如螢幕大小 (16:9)</PresentationFormat>
  <Paragraphs>69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人生如戯要演好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407</cp:revision>
  <dcterms:created xsi:type="dcterms:W3CDTF">2014-02-15T05:50:45Z</dcterms:created>
  <dcterms:modified xsi:type="dcterms:W3CDTF">2018-10-17T07:28:18Z</dcterms:modified>
  <cp:contentStatus/>
</cp:coreProperties>
</file>