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00" r:id="rId2"/>
    <p:sldId id="301" r:id="rId3"/>
    <p:sldId id="305" r:id="rId4"/>
    <p:sldId id="304" r:id="rId5"/>
    <p:sldId id="303" r:id="rId6"/>
    <p:sldId id="302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9" d="100"/>
          <a:sy n="89" d="100"/>
        </p:scale>
        <p:origin x="796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27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8283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663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802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491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人生大夢該醒了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一、人生大夢該醒了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希望你們每一位不管老、不管少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，大家好好的愛自己，走自己該走的過程。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希望你們人生不要像夢一般，該醒了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，要認識你自己的真主人，真主人作主，好好把自己的慾望減減吧！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好好的走正路、好好的追隨引保師走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、追隨前面的人走、追隨你們的前人，好好的修辦道。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人生大夢該醒了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二、修道是一輩子的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修道是一輩子的事情，辦道需要契機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，個人了個人的因緣，你這一輩子來做人，就有它的因緣。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累世以來，不曉得徒兒們結下多少因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，所以這輩子要來嚐受這些果，但這些都無妨，因為不妨礙你修道。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626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人生大夢該醒了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三、識透真假修真道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記住修道修心，萬法由心生、萬法由心滅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，名利是假、善惡是假、好壞是假、成敗是假、高低是假、上下是假、這個職位是假、這個名位是假、一切都是假，我們要藉假修真，才不會白來這一趟，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人生就是個苦海，你需要用淚水去累積、去堆積，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既然需要流淚，那我們要歡笑的讓眾人迎接我們、送我們回去。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9741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人生大夢該醒了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四、仙佛是人修成的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仙佛是人修煉成的，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如果一個人對自己的寄望大，目標定得高一點，對自己有期許，那你會督促自己去做每一件事情，如果你心裡懷著都是不好的觀念，心裡都是對待、都是怨恨，那麼在這個過程之中，你快不快樂？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即使你報了仇，對人家有了對待的心，自己心裡就是不快樂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，所以你們要不要有恨人的心？當你去恨一個人時，就會有不好看的表情，就等於你拿了一把刀在自己的臉上劃了一下。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77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人生大夢該醒了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五、人的心都是善良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每個人的心都是善良的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，落於後天才有憎恨之心，然後就有了對待，所以為師希望你們從今以後加緊馬鞭，路唯有靠你自己走出來，為師給你們的有限。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師父引進門，修行在個人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，總歸一句「渡你自己」。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602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人生大夢該醒了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六、濟公老師的期盼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希望你們不要忘了你們自己的崗位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，把娑婆世界化為蓮花邦。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當然不外乎要修心養性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，使靈性光明，光明就會充滿信心，但是人不要太自信，否則往往跌倒的是你自己。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533533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2937</TotalTime>
  <Words>616</Words>
  <Application>Microsoft Office PowerPoint</Application>
  <PresentationFormat>如螢幕大小 (16:9)</PresentationFormat>
  <Paragraphs>37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人生大夢該醒了 悟見講</vt:lpstr>
      <vt:lpstr>人生大夢該醒了 悟見講</vt:lpstr>
      <vt:lpstr>人生大夢該醒了 悟見講</vt:lpstr>
      <vt:lpstr>人生大夢該醒了 悟見講</vt:lpstr>
      <vt:lpstr>人生大夢該醒了 悟見講</vt:lpstr>
      <vt:lpstr>人生大夢該醒了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677</cp:revision>
  <dcterms:created xsi:type="dcterms:W3CDTF">2014-02-15T05:50:45Z</dcterms:created>
  <dcterms:modified xsi:type="dcterms:W3CDTF">2021-01-13T04:22:07Z</dcterms:modified>
  <cp:contentStatus/>
</cp:coreProperties>
</file>