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1" r:id="rId2"/>
    <p:sldId id="339" r:id="rId3"/>
    <p:sldId id="336" r:id="rId4"/>
    <p:sldId id="338" r:id="rId5"/>
    <p:sldId id="340" r:id="rId6"/>
    <p:sldId id="335" r:id="rId7"/>
    <p:sldId id="329" r:id="rId8"/>
    <p:sldId id="341" r:id="rId9"/>
    <p:sldId id="337" r:id="rId10"/>
    <p:sldId id="342" r:id="rId11"/>
    <p:sldId id="343" r:id="rId12"/>
    <p:sldId id="33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44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人生富貴如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就算你擁有的再多名、財、利，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等到你眼睛一閉，兩腳一伸，什麼都沒有，只有帶走業力。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嘴巴為什麼不多說好話，勸人向善的話、慈悲關懷的話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？要把握，這無常的人生啊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92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找好處是天堂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人生是自己的，能夠掌握自己的心念，才掌握自己的人生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。每天都注意糟糕的事情，保證你的人生一定很糟糕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看人家不好的，這輩子就不好了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說好話有力量，找好處是天堂。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39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要常聽天道道理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所以性理心法要一而再、再而三地聽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，讓自己很深刻地改變，讓道理常駐自己的心頭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道理變成我們的習慣，性格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不容易變樣了。</a:t>
            </a:r>
          </a:p>
        </p:txBody>
      </p:sp>
    </p:spTree>
    <p:extLst>
      <p:ext uri="{BB962C8B-B14F-4D97-AF65-F5344CB8AC3E}">
        <p14:creationId xmlns:p14="http://schemas.microsoft.com/office/powerpoint/2010/main" val="35820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0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人都有因果業力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每個人都有因果業力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，為師雖有妙法，但也不能把你們業力變沒有，因為神通是不敵業力。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業力需靠你們自己，行功了愿來消業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，唯有自己才能救自己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0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用慈悲圓滿人生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徒啊！做任何事，要能心甘情願，去做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，用自己的愿立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悲愿，來圓滿你的人生，才能消業了業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你為眾生苦、為道場苦、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業苦，就有那麼點價值啦！不一樣的啊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21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四、愿力才能轉業力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發愿才有愿力，才能夠轉你的業力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，你們的因果業力，只有發善愿，才能去轉變，因為業力只有愿力，才能夠化解消業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5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及時修辦最重要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很多人說，到了一個時機我再出來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；為師要告訴你，跟你說聲抱歉， 到了你那個時機，或許天時已盡，或許這個運已過，那時候你再出來，再捨出來有用嗎？</a:t>
            </a:r>
          </a:p>
        </p:txBody>
      </p:sp>
    </p:spTree>
    <p:extLst>
      <p:ext uri="{BB962C8B-B14F-4D97-AF65-F5344CB8AC3E}">
        <p14:creationId xmlns:p14="http://schemas.microsoft.com/office/powerpoint/2010/main" val="23436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不要再造罪過了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有人修了十年、二十年，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你說他很有慈悲心、渡很多人、辦很多事，可是功過簿上，紅字一大堆，功過簿在天堂紅字滿天飛。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你們功過簿，紅字一大堆，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等到哪一天，自己過不了關，才來求太慢了！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03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、修天道最可貴了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有沒有覺得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真的很可貴！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就算你再多的錢，都難買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關係到你生死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，關係到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你九玄七祖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，關係到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你未來命運，生死關鍵啊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！豈能兒戲開玩笑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、修道就是做吉人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吉人閑靜少言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人和氣安詳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吉人淡泊明志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人淳樸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敦厚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人知足常樂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人成人之美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吉人行圓智方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人善與人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人為所當為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止於至善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8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人生修行最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仙佛會暗中撥轉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對別人能多了一份慈悲心、一份愛心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，在你們修辦道，遇到困難，仙佛就會暗中撥轉化解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有時你們遇到困難的時候，一個人的力量是有限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，集合大家的力量來幫忙，大家共同發善願，將功德迴向給需要幫助的人。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28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2375</TotalTime>
  <Words>771</Words>
  <Application>Microsoft Office PowerPoint</Application>
  <PresentationFormat>如螢幕大小 (16:9)</PresentationFormat>
  <Paragraphs>62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人生修行最重要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459</cp:revision>
  <dcterms:created xsi:type="dcterms:W3CDTF">2014-02-15T05:50:45Z</dcterms:created>
  <dcterms:modified xsi:type="dcterms:W3CDTF">2019-03-01T10:47:34Z</dcterms:modified>
  <cp:contentStatus/>
</cp:coreProperties>
</file>