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、蒙受天恩大道辦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沾到天恩師德，有機會能參辦大道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，更感恩的事，就是經常載著老點傳師，四處去辦道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十、天道人要發慈悲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天道弟子，無論如何都要引領衆生來修辦道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，因為他們都是我們的兄弟姊妹，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天上的老母，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也是期盼每個兒女都能回理天，所以才降下大道，讓我們都能找到回天的一條明路，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身為天道弟子，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一定要把這條明路告訴眾生，讓眾生都能來求道，都能「認母歸根」，永脫輪迴之苦。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52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二、遇到總統的車隊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年，有一次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，在高速公路上，因為交通管制，車子無法前進，後學正在納悶，怎麼在高速公路上也有交通管制？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後來看到前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總統的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車隊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，呼嘯而過，後學才知道，原來如此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2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三、聖凡業是不同的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後學看到總統的車隊經過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，就有很大的感觸，心想「總統坐車的司機，是載總統，是凡業，成就不大。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而後學也是司機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，但是後學載的人，卻是領有天命的點傳師，是聖業，成就無量大。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0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四、聖凡業成就不同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濟公老師說「人爵焉有天爵貴」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同樣是司機，但將來的成就是不同的，後學載點傳師辦道，是在辦天事，將來成就的是天爵（天上的果位），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而總統的司機，他不是在辦天事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，所以他能成就的，就是人間的福報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人爵（榮華富貴），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天爵與人爵相較之下，當然天爵比人爵好太多了！」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五、人生正確的選擇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所以，後學願意捨去人間的榮華富貴，而來修辦天道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，人間的榮華富貴，是短暫的，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而天上的果位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，是長久不滅的福報，這種福報是清福，也是洪福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3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六、何謂清福和洪福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清福是沒有煩惱的福報，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洪福是「所需無缺」的福報，也就是說「要什麼就有什麼」的福報。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42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七、修天道得清洪福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想在人間享受洪福，就讓你在人間享受洪福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，想回天上享受清靜無憂的清福，那就讓你在天上享受清福。」，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所以修辦天道，多麼好啊！將來是「清洪福雙享」的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60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八、辦天道最有智慧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修辦天道，是最有福氣，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也是最有智慧，因為有智慧，才能體悟「天爵比人爵尊貴」，才知道什麼是福？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有智慧，所以知道來求道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，求道之後，又知道修道辦道，也會永不退道。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88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人爵焉有天爵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九、不修天道最悲哀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可惜大多數的人，不知人生的真價值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，忙忙碌碌，空過一生，而死後靈性又落入六道輪迴，受永無止境的苦報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5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721</Words>
  <Application>Microsoft Office PowerPoint</Application>
  <PresentationFormat>如螢幕大小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人爵焉有天爵貴 悟見講</vt:lpstr>
      <vt:lpstr>人爵焉有天爵貴 悟見講</vt:lpstr>
      <vt:lpstr>人爵焉有天爵貴 悟見講</vt:lpstr>
      <vt:lpstr>人爵焉有天爵貴 悟見講</vt:lpstr>
      <vt:lpstr>人爵焉有天爵貴 悟見講</vt:lpstr>
      <vt:lpstr>人爵焉有天爵貴 悟見講</vt:lpstr>
      <vt:lpstr>人爵焉有天爵貴 悟見講</vt:lpstr>
      <vt:lpstr>人爵焉有天爵貴 悟見講</vt:lpstr>
      <vt:lpstr>人爵焉有天爵貴 悟見講</vt:lpstr>
      <vt:lpstr>人爵焉有天爵貴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279</cp:revision>
  <dcterms:created xsi:type="dcterms:W3CDTF">2014-02-15T05:50:45Z</dcterms:created>
  <dcterms:modified xsi:type="dcterms:W3CDTF">2018-09-01T06:47:59Z</dcterms:modified>
  <cp:contentStatus/>
</cp:coreProperties>
</file>