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4" r:id="rId5"/>
    <p:sldId id="303" r:id="rId6"/>
    <p:sldId id="30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33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63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05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762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8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一、人死了並非結束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對生死有否恐懼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明師一指引歸路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清楚歸家之路途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，離開世間並非結束，而是開始，何來恐懼，明白嗎。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二、誠心敬意面對己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徒兒們咱歡喜相見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，面面吾徒，問問徒兒，這些日子以來，所見所聞周遭事，各自想想，對生命的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覺醒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掌握現在為今日打算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，用心投入於每個當下，誠心敬意面對自己。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14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三、有功德才能躲劫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是上天賜予之禮物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，如何善用今日，好好安排，莫虛渡，好不好，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將來劫難頻頻至，徒兒們日常下功夫，立定志向，隨時做好準備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，創造世界大同，在此之前，上天降於徒兒們諸多任務，共同擔當，彼此扶持，互相照顧。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88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四、今天明理速修真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今天明理速修真，心中要有心理準備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，倘若為師今日要帶徒兒回理天，徒兒們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爾們放得下嗎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隨時問問自己，抱持什麼心態過日子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，今天來此實非凡，尊師重道居佛地，共結深緣來此參研聖理，好好思量，每分每秒開心過，無怨無悔立於天地間。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00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五、握當下以身示道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答應為師要好好的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活在當下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，好好活著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以身示道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代天宣化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師時時拉著徒的手，徒兒們，緊緊跟隨為師不要脫隊，好嗎，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盡己之力展現才能，和合共事達圓滿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，爾們辦事潛力無限，放下身段，信心十足，適時而發，無為而為，明白嗎。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722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人死了並非結束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六、內心的世界末日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明日未來誰能料，期待明日，不如把握今日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，對人生還有什麼未完成的事，如果今日是徒兒們最後一天在世上，那麼徒兒們，會如何活在今日？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有些人自甘墮落，自暴自棄，不懂得珍惜當下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，世界末日怎麼說，是誰的世界末日，此等人即是遇上自己內心的世界末日，明白嗎，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24678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2937</TotalTime>
  <Words>518</Words>
  <Application>Microsoft Office PowerPoint</Application>
  <PresentationFormat>如螢幕大小 (16:9)</PresentationFormat>
  <Paragraphs>35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人死了並非結束 悟見講</vt:lpstr>
      <vt:lpstr>人死了並非結束 悟見講</vt:lpstr>
      <vt:lpstr>人死了並非結束 悟見講</vt:lpstr>
      <vt:lpstr>人死了並非結束 悟見講</vt:lpstr>
      <vt:lpstr>人死了並非結束 悟見講</vt:lpstr>
      <vt:lpstr>人死了並非結束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2021-01-09T00:23:19Z</dcterms:modified>
  <cp:contentStatus/>
</cp:coreProperties>
</file>