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1" r:id="rId4"/>
    <p:sldId id="300" r:id="rId5"/>
    <p:sldId id="298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了脫因果証佛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、代天行道渡眾生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自己的魔障，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自己的念頭，不可不慎。目前所處境遇，與各人的因果有很大的關連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，眼光要放長遠，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珍惜黃金歲月，做有意義的事，效法聖賢的志向，代天行道，普渡眾生，才能化逆境為順境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了脫因果証佛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二、種何因就得何果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饒人是福，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欺人是禍啊！你種了什麼因就得了什麼果，天網恢恢，疏而不漏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有一部份是前世因緣所造成，一部份則是靠你這世是否再好好地創造。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1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了脫因果証佛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三、禍福是來自因果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一個人的外貌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，是靠你前世修來的啊！你今世多禮拜，來世必也長得莊嚴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今世不禮佛、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不獻花，你別求你來世要長的好看，若希望有來世福，就要重視該種下什麼因啊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72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了脫因果証佛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四、天堂地獄一念間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今天如果人看人不稀奇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，人看仙佛就稀奇，就因為你們不承認自己是佛嘛 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佛的出發點是不是慈悲呢？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而你們慈悲嗎？偶爾也慈悲是不是？你們雖不是壞人，偶而也做壞事啊！那你們像壞人又像好人，又像仙佛又像惡魔，那到底是什麼呢？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一念善則升天堂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是仙佛，一念惡則是地獄是惡魔啊！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4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了脫因果証佛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五、知命立命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人若遇到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困難，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知道這是宿命，不要怨天尤人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需體悟，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所謂：「欲知前世因，今生受者是；欲知來世果，今生做者是。」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0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了脫因果証佛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六、了脫因果証佛果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我們現在修道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，就是要了脫因果，善果是福報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報也是有因果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，所以我們這次修的，不只要修善果，也要修佛果。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9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310</TotalTime>
  <Words>464</Words>
  <Application>Microsoft Office PowerPoint</Application>
  <PresentationFormat>如螢幕大小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Franklin Gothic Book</vt:lpstr>
      <vt:lpstr>微軟正黑體</vt:lpstr>
      <vt:lpstr>標楷體</vt:lpstr>
      <vt:lpstr>Arial</vt:lpstr>
      <vt:lpstr>Wingdings 2</vt:lpstr>
      <vt:lpstr>科技</vt:lpstr>
      <vt:lpstr>了脫因果証佛果 悟見講</vt:lpstr>
      <vt:lpstr>了脫因果証佛果 悟見講</vt:lpstr>
      <vt:lpstr>了脫因果証佛果 悟見講</vt:lpstr>
      <vt:lpstr>了脫因果証佛果 悟見講</vt:lpstr>
      <vt:lpstr>了脫因果証佛果 悟見講</vt:lpstr>
      <vt:lpstr>了脫因果証佛果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119</cp:revision>
  <dcterms:created xsi:type="dcterms:W3CDTF">2014-02-15T05:50:45Z</dcterms:created>
  <dcterms:modified xsi:type="dcterms:W3CDTF">2017-03-18T01:36:58Z</dcterms:modified>
</cp:coreProperties>
</file>