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E297CBB-AB57-4CB3-94C6-26B075ECF4DA}"/>
    <pc:docChg chg="custSel addSld modSld">
      <pc:chgData name="老兄 悟見" userId="d3c841b5715e98f1" providerId="LiveId" clId="{8E297CBB-AB57-4CB3-94C6-26B075ECF4DA}" dt="2021-11-11T06:58:36.945" v="53" actId="207"/>
      <pc:docMkLst>
        <pc:docMk/>
      </pc:docMkLst>
      <pc:sldChg chg="modSp mod">
        <pc:chgData name="老兄 悟見" userId="d3c841b5715e98f1" providerId="LiveId" clId="{8E297CBB-AB57-4CB3-94C6-26B075ECF4DA}" dt="2021-11-11T06:56:46.721" v="40" actId="207"/>
        <pc:sldMkLst>
          <pc:docMk/>
          <pc:sldMk cId="2451051432" sldId="345"/>
        </pc:sldMkLst>
        <pc:spChg chg="mod">
          <ac:chgData name="老兄 悟見" userId="d3c841b5715e98f1" providerId="LiveId" clId="{8E297CBB-AB57-4CB3-94C6-26B075ECF4DA}" dt="2021-11-11T06:56:46.721" v="4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E297CBB-AB57-4CB3-94C6-26B075ECF4DA}" dt="2021-11-11T06:57:29.269" v="45" actId="207"/>
        <pc:sldMkLst>
          <pc:docMk/>
          <pc:sldMk cId="965632830" sldId="346"/>
        </pc:sldMkLst>
        <pc:spChg chg="mod">
          <ac:chgData name="老兄 悟見" userId="d3c841b5715e98f1" providerId="LiveId" clId="{8E297CBB-AB57-4CB3-94C6-26B075ECF4DA}" dt="2021-11-11T06:57:29.269" v="45" actId="207"/>
          <ac:spMkLst>
            <pc:docMk/>
            <pc:sldMk cId="96563283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E297CBB-AB57-4CB3-94C6-26B075ECF4DA}" dt="2021-11-11T06:58:06.235" v="49" actId="207"/>
        <pc:sldMkLst>
          <pc:docMk/>
          <pc:sldMk cId="905443347" sldId="347"/>
        </pc:sldMkLst>
        <pc:spChg chg="mod">
          <ac:chgData name="老兄 悟見" userId="d3c841b5715e98f1" providerId="LiveId" clId="{8E297CBB-AB57-4CB3-94C6-26B075ECF4DA}" dt="2021-11-11T06:58:06.235" v="49" actId="207"/>
          <ac:spMkLst>
            <pc:docMk/>
            <pc:sldMk cId="90544334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E297CBB-AB57-4CB3-94C6-26B075ECF4DA}" dt="2021-11-11T06:58:36.945" v="53" actId="207"/>
        <pc:sldMkLst>
          <pc:docMk/>
          <pc:sldMk cId="1722110483" sldId="348"/>
        </pc:sldMkLst>
        <pc:spChg chg="mod">
          <ac:chgData name="老兄 悟見" userId="d3c841b5715e98f1" providerId="LiveId" clId="{8E297CBB-AB57-4CB3-94C6-26B075ECF4DA}" dt="2021-11-11T06:58:36.945" v="53" actId="207"/>
          <ac:spMkLst>
            <pc:docMk/>
            <pc:sldMk cId="1722110483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不醒無常命運牽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一、無常世間是幻景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人生如戲，倘若一晌貪歡，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君不見曾幾何時，有人赫赫烈烈。曾幾何時？有人草草生死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人生無常，無常的世間虛花幻景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，徒兒們，要能夠看清無常的本相，才能視透這一場夢。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不醒無常命運牽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二、無常一到萬事休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而人往往向假的，有形象的去追求，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殊不知待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無常一到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縱然是王侯將相，爵位多麼高，福祿多麼大，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最後都如海市蜃樓一般，空幻一場。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63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不醒無常命運牽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三、不醒無常命運牽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然而徒兒們，若是在這虛花假景當中，邯鄲夢不醒，那麼你此生此世將被命運牽著走，心不能夠轉境。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而真善美的人生，乃是要你能夠用，般若妙智慧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去探透人生的無常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而不只是去追求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眼前的美景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因為一切的美景，都會隨著無情的歲月而消逝。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你們看看，古來的英雄豪傑，有幾個能夠戰得勝，無情的歲月呢。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44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不醒無常命運牽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四、開創永恆的聖業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你們又可曾想過，當這一場戲唱完之後，你們的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又要搬家到哪裡呢？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既然短短的生命，無法苟延，有智慧的人，都會借著短暫的生命，來開創永恆的聖業。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所以人生的可貴，乃在於尋求一個永久的歸宿，是不是？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世事浮華瞬間飄零，一代英名埋荒塚，人生自古誰無死，留取丹心照白陽。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1104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357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不醒無常命運牽 悟見講</vt:lpstr>
      <vt:lpstr>不醒無常命運牽 悟見講</vt:lpstr>
      <vt:lpstr>不醒無常命運牽 悟見講</vt:lpstr>
      <vt:lpstr>不醒無常命運牽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2021-11-11T06:58:38Z</dcterms:modified>
  <cp:contentStatus/>
</cp:coreProperties>
</file>