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1" r:id="rId3"/>
    <p:sldId id="293" r:id="rId4"/>
    <p:sldId id="298" r:id="rId5"/>
    <p:sldId id="297" r:id="rId6"/>
    <p:sldId id="296" r:id="rId7"/>
    <p:sldId id="295" r:id="rId8"/>
    <p:sldId id="294" r:id="rId9"/>
    <p:sldId id="267" r:id="rId10"/>
    <p:sldId id="290" r:id="rId11"/>
    <p:sldId id="292" r:id="rId12"/>
    <p:sldId id="291" r:id="rId13"/>
    <p:sldId id="289" r:id="rId14"/>
    <p:sldId id="288" r:id="rId15"/>
    <p:sldId id="287" r:id="rId16"/>
    <p:sldId id="286" r:id="rId17"/>
    <p:sldId id="285" r:id="rId18"/>
    <p:sldId id="284" r:id="rId19"/>
    <p:sldId id="277" r:id="rId20"/>
    <p:sldId id="274" r:id="rId21"/>
    <p:sldId id="266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不足歌天道解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-14358" y="195486"/>
            <a:ext cx="8208912" cy="4742035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ea typeface="全真顏體" pitchFamily="49" charset="-120"/>
              </a:rPr>
              <a:t>終日</a:t>
            </a:r>
            <a:r>
              <a:rPr lang="zh-TW" altLang="en-US" sz="4000" dirty="0">
                <a:ea typeface="全真顏體" pitchFamily="49" charset="-120"/>
              </a:rPr>
              <a:t>忙忙只為</a:t>
            </a:r>
            <a:r>
              <a:rPr lang="zh-TW" altLang="en-US" sz="4000" dirty="0" smtClean="0">
                <a:ea typeface="全真顏體" pitchFamily="49" charset="-120"/>
              </a:rPr>
              <a:t>饑                才</a:t>
            </a:r>
            <a:r>
              <a:rPr lang="zh-TW" altLang="en-US" sz="4000" dirty="0">
                <a:ea typeface="全真顏體" pitchFamily="49" charset="-120"/>
              </a:rPr>
              <a:t>得飽來又</a:t>
            </a:r>
            <a:r>
              <a:rPr lang="zh-TW" altLang="en-US" sz="4000" dirty="0" smtClean="0">
                <a:ea typeface="全真顏體" pitchFamily="49" charset="-120"/>
              </a:rPr>
              <a:t>思衣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衣食兩般皆俱</a:t>
            </a:r>
            <a:r>
              <a:rPr lang="zh-TW" altLang="en-US" sz="4000" dirty="0" smtClean="0">
                <a:ea typeface="全真顏體" pitchFamily="49" charset="-120"/>
              </a:rPr>
              <a:t>足                                 房</a:t>
            </a:r>
            <a:r>
              <a:rPr lang="zh-TW" altLang="en-US" sz="4000" dirty="0">
                <a:ea typeface="全真顏體" pitchFamily="49" charset="-120"/>
              </a:rPr>
              <a:t>中又少美貌</a:t>
            </a:r>
            <a:r>
              <a:rPr lang="zh-TW" altLang="en-US" sz="4000" dirty="0" smtClean="0">
                <a:ea typeface="全真顏體" pitchFamily="49" charset="-120"/>
              </a:rPr>
              <a:t>妻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娶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得嬌妻並美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妾                           出入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無轎少馬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騎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騾馬成群轎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已備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 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                       田地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不廣用支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虛</a:t>
            </a:r>
            <a:endParaRPr lang="en-US" altLang="zh-TW" sz="40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買</a:t>
            </a:r>
            <a:r>
              <a:rPr lang="zh-TW" altLang="en-US" sz="4000" dirty="0">
                <a:ea typeface="全真顏體" pitchFamily="49" charset="-120"/>
              </a:rPr>
              <a:t>得良田千萬</a:t>
            </a:r>
            <a:r>
              <a:rPr lang="zh-TW" altLang="en-US" sz="4000" dirty="0" smtClean="0">
                <a:ea typeface="全真顏體" pitchFamily="49" charset="-120"/>
              </a:rPr>
              <a:t>頃                  又</a:t>
            </a:r>
            <a:r>
              <a:rPr lang="zh-TW" altLang="en-US" sz="4000" dirty="0">
                <a:ea typeface="全真顏體" pitchFamily="49" charset="-120"/>
              </a:rPr>
              <a:t>無官職被人</a:t>
            </a:r>
            <a:r>
              <a:rPr lang="zh-TW" altLang="en-US" sz="4000" dirty="0" smtClean="0">
                <a:ea typeface="全真顏體" pitchFamily="49" charset="-120"/>
              </a:rPr>
              <a:t>欺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七品五品皆嫌</a:t>
            </a:r>
            <a:r>
              <a:rPr lang="zh-TW" altLang="en-US" sz="4000" dirty="0" smtClean="0">
                <a:ea typeface="全真顏體" pitchFamily="49" charset="-120"/>
              </a:rPr>
              <a:t>小                           四</a:t>
            </a:r>
            <a:r>
              <a:rPr lang="zh-TW" altLang="en-US" sz="4000" dirty="0">
                <a:ea typeface="全真顏體" pitchFamily="49" charset="-120"/>
              </a:rPr>
              <a:t>品三品仍嫌</a:t>
            </a:r>
            <a:r>
              <a:rPr lang="zh-TW" altLang="en-US" sz="4000" dirty="0" smtClean="0">
                <a:ea typeface="全真顏體" pitchFamily="49" charset="-120"/>
              </a:rPr>
              <a:t>低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不足歌天道解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一品當朝為宰相                     又想君王做一時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心滿意足為天子                  更望萬世無</a:t>
            </a:r>
            <a:r>
              <a:rPr lang="zh-TW" altLang="en-US" sz="4000" dirty="0" smtClean="0">
                <a:ea typeface="全真顏體" pitchFamily="49" charset="-120"/>
              </a:rPr>
              <a:t>死期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種種妄想無止息                      一棺長蓋抱恨歸</a:t>
            </a:r>
          </a:p>
          <a:p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116</TotalTime>
  <Words>31</Words>
  <Application>Microsoft Office PowerPoint</Application>
  <PresentationFormat>如螢幕大小 (16:9)</PresentationFormat>
  <Paragraphs>7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科技</vt:lpstr>
      <vt:lpstr>不足歌天道解</vt:lpstr>
      <vt:lpstr>不足歌天道解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34</cp:revision>
  <dcterms:created xsi:type="dcterms:W3CDTF">2014-02-15T05:50:45Z</dcterms:created>
  <dcterms:modified xsi:type="dcterms:W3CDTF">2015-10-08T10:08:28Z</dcterms:modified>
</cp:coreProperties>
</file>